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EDA_A2B717A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48" r:id="rId5"/>
  </p:sldMasterIdLst>
  <p:notesMasterIdLst>
    <p:notesMasterId r:id="rId20"/>
  </p:notesMasterIdLst>
  <p:handoutMasterIdLst>
    <p:handoutMasterId r:id="rId21"/>
  </p:handoutMasterIdLst>
  <p:sldIdLst>
    <p:sldId id="3779" r:id="rId6"/>
    <p:sldId id="3804" r:id="rId7"/>
    <p:sldId id="561" r:id="rId8"/>
    <p:sldId id="572" r:id="rId9"/>
    <p:sldId id="578" r:id="rId10"/>
    <p:sldId id="4311" r:id="rId11"/>
    <p:sldId id="4139" r:id="rId12"/>
    <p:sldId id="4310" r:id="rId13"/>
    <p:sldId id="4308" r:id="rId14"/>
    <p:sldId id="350" r:id="rId15"/>
    <p:sldId id="582" r:id="rId16"/>
    <p:sldId id="4309" r:id="rId17"/>
    <p:sldId id="3802" r:id="rId18"/>
    <p:sldId id="3780" r:id="rId19"/>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Source Sans Pro" panose="020B0503030403020204" pitchFamily="34" charset="0"/>
      <p:regular r:id="rId28"/>
      <p:bold r:id="rId29"/>
      <p:italic r:id="rId30"/>
      <p:boldItalic r:id="rId31"/>
    </p:embeddedFont>
    <p:embeddedFont>
      <p:font typeface="Verdana" panose="020B0604030504040204" pitchFamily="34" charset="0"/>
      <p:regular r:id="rId32"/>
      <p:bold r:id="rId33"/>
      <p:italic r:id="rId34"/>
      <p:boldItalic r:id="rId35"/>
    </p:embeddedFont>
  </p:embeddedFontLst>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21FC40-2AC2-A4D9-4DCF-712EA2AE87D8}" name="Nick Pringle | Eastern AHSN" initials="NP|EA" userId="S::nick.pringle@eahsn.org::1997e9e6-af0f-4e2b-96af-2fafb80c1316" providerId="AD"/>
  <p188:author id="{770CB15A-424D-E4DA-DF95-276E1FEA6717}" name="Nick Clarke | Eastern AHSN" initials="NC|EA" userId="S::nick.clarke@eahsn.org::bbc15f32-9e12-4425-be8f-14824f6e51ea" providerId="AD"/>
  <p188:author id="{7B0416C8-06AC-278F-851E-1505C0432356}" name="Jessica Garner | Eastern AHSN" initials="JG|EA" userId="S::jessica.garner@eahsn.org::a486a731-c69a-4d3f-bc7e-3c06a9cfbe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uise Jopling | Eastern AHSN" initials="LA" lastIdx="6" clrIdx="0">
    <p:extLst>
      <p:ext uri="{19B8F6BF-5375-455C-9EA6-DF929625EA0E}">
        <p15:presenceInfo xmlns:p15="http://schemas.microsoft.com/office/powerpoint/2012/main" userId="S::louise.jopling@eahsn.org::1e8eab20-51c7-4a0a-9503-16e3f97dec8b" providerId="AD"/>
      </p:ext>
    </p:extLst>
  </p:cmAuthor>
  <p:cmAuthor id="2" name="Charlotte James | Eastern AHSN" initials="CA" lastIdx="7" clrIdx="1">
    <p:extLst>
      <p:ext uri="{19B8F6BF-5375-455C-9EA6-DF929625EA0E}">
        <p15:presenceInfo xmlns:p15="http://schemas.microsoft.com/office/powerpoint/2012/main" userId="S::charlotte.james@eahsn.org::1628e776-a069-4a73-b79f-f0ad3607774c" providerId="AD"/>
      </p:ext>
    </p:extLst>
  </p:cmAuthor>
  <p:cmAuthor id="3" name="Helen Oliver | Eastern AHSN" initials="HO|EA" lastIdx="2" clrIdx="2">
    <p:extLst>
      <p:ext uri="{19B8F6BF-5375-455C-9EA6-DF929625EA0E}">
        <p15:presenceInfo xmlns:p15="http://schemas.microsoft.com/office/powerpoint/2012/main" userId="S::helen.oliver@eahsn.org::c4071dee-082a-41f6-85f4-809c2e8d757e" providerId="AD"/>
      </p:ext>
    </p:extLst>
  </p:cmAuthor>
  <p:cmAuthor id="4" name="Sarah Robinson | Eastern AHSN" initials="SR|EA" lastIdx="1" clrIdx="3">
    <p:extLst>
      <p:ext uri="{19B8F6BF-5375-455C-9EA6-DF929625EA0E}">
        <p15:presenceInfo xmlns:p15="http://schemas.microsoft.com/office/powerpoint/2012/main" userId="S::sarah.robinson@eahsn.org::c46cdba7-a040-4a32-bb7f-d7cee98e90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E4F"/>
    <a:srgbClr val="4D4D4F"/>
    <a:srgbClr val="005EB8"/>
    <a:srgbClr val="003F61"/>
    <a:srgbClr val="245170"/>
    <a:srgbClr val="E54921"/>
    <a:srgbClr val="0072C6"/>
    <a:srgbClr val="004C83"/>
    <a:srgbClr val="B0D239"/>
    <a:srgbClr val="005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2544F-BC9F-46C0-B836-B43957CC05FA}" v="6" dt="2022-02-22T11:13:52.838"/>
  </p1510:revLst>
</p1510:revInfo>
</file>

<file path=ppt/tableStyles.xml><?xml version="1.0" encoding="utf-8"?>
<a:tblStyleLst xmlns:a="http://schemas.openxmlformats.org/drawingml/2006/main" def="{F5AB1C69-6EDB-4FF4-983F-18BD219EF322}">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s>
</file>

<file path=ppt/comments/modernComment_EDA_A2B717A5.xml><?xml version="1.0" encoding="utf-8"?>
<p188:cmLst xmlns:a="http://schemas.openxmlformats.org/drawingml/2006/main" xmlns:r="http://schemas.openxmlformats.org/officeDocument/2006/relationships" xmlns:p188="http://schemas.microsoft.com/office/powerpoint/2018/8/main">
  <p188:cm id="{3FAE07C3-2F49-4937-A00E-62A2A52A188A}" authorId="{770CB15A-424D-E4DA-DF95-276E1FEA6717}" status="resolved" created="2021-11-29T11:12:36.249" complete="100000">
    <ac:deMkLst xmlns:ac="http://schemas.microsoft.com/office/drawing/2013/main/command">
      <pc:docMk xmlns:pc="http://schemas.microsoft.com/office/powerpoint/2013/main/command"/>
      <pc:sldMk xmlns:pc="http://schemas.microsoft.com/office/powerpoint/2013/main/command" cId="2729908133" sldId="3802"/>
      <ac:spMk id="2" creationId="{BDE695C0-58A9-4838-84A8-FF253741FC16}"/>
    </ac:deMkLst>
    <p188:replyLst>
      <p188:reply id="{2E211C98-C2DF-4F5F-B844-0FB40BD490CD}" authorId="{770CB15A-424D-E4DA-DF95-276E1FEA6717}" created="2021-11-29T11:12:43.973">
        <p188:txBody>
          <a:bodyPr/>
          <a:lstStyle/>
          <a:p>
            <a:r>
              <a:rPr lang="en-GB"/>
              <a:t>or remove!! </a:t>
            </a:r>
          </a:p>
        </p188:txBody>
      </p188:reply>
      <p188:reply id="{B6C0A32A-9170-401E-87C6-D8CB523D404D}" authorId="{7B0416C8-06AC-278F-851E-1505C0432356}" created="2021-11-29T17:14:36.992">
        <p188:txBody>
          <a:bodyPr/>
          <a:lstStyle/>
          <a:p>
            <a:r>
              <a:rPr lang="en-GB"/>
              <a:t>[@Nick Clarke | Eastern AHSN]I think your top 5 cover it and the last 3 could come out </a:t>
            </a:r>
          </a:p>
        </p188:txBody>
      </p188:reply>
      <p188:reply id="{E10D1C82-9F5D-45EE-8109-0DF550D5BAE7}" authorId="{770CB15A-424D-E4DA-DF95-276E1FEA6717}" created="2021-11-29T18:14:57.192">
        <p188:txBody>
          <a:bodyPr/>
          <a:lstStyle/>
          <a:p>
            <a:r>
              <a:rPr lang="en-GB"/>
              <a:t>Thanks - all chaged </a:t>
            </a:r>
          </a:p>
        </p188:txBody>
      </p188:reply>
    </p188:replyLst>
    <p188:txBody>
      <a:bodyPr/>
      <a:lstStyle/>
      <a:p>
        <a:r>
          <a:rPr lang="en-GB"/>
          <a:t>Are these the correct questions [@Jessica Garner | Eastern AHSN]any more to add?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8DA62D-844F-4FC6-8B42-835DF10F7C9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DA8A8C35-C492-4AD0-9219-2ED6FADCC209}"/>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5166B89-4C73-47F2-B022-25E5F1AFF6F9}" type="datetimeFigureOut">
              <a:rPr lang="en-US" altLang="en-US"/>
              <a:pPr/>
              <a:t>2/22/2022</a:t>
            </a:fld>
            <a:endParaRPr lang="en-US" altLang="en-US"/>
          </a:p>
        </p:txBody>
      </p:sp>
      <p:sp>
        <p:nvSpPr>
          <p:cNvPr id="4" name="Footer Placeholder 3">
            <a:extLst>
              <a:ext uri="{FF2B5EF4-FFF2-40B4-BE49-F238E27FC236}">
                <a16:creationId xmlns:a16="http://schemas.microsoft.com/office/drawing/2014/main" id="{46860C7C-88AF-42EF-B3AA-3605D69DBF24}"/>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F01B6E9D-24C1-4DCF-AADF-1509C25A0F5D}"/>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D35C8F0-B5F7-493A-85A3-0D4E785934E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C273B3-5257-4506-8F49-F3415151A32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DF3AFA8B-54B2-4950-9BBF-14277E60541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52D3080-FFDA-4866-9FA9-CDAFBA03708C}" type="datetimeFigureOut">
              <a:rPr lang="en-US" altLang="en-US"/>
              <a:pPr/>
              <a:t>2/22/2022</a:t>
            </a:fld>
            <a:endParaRPr lang="en-US" altLang="en-US"/>
          </a:p>
        </p:txBody>
      </p:sp>
      <p:sp>
        <p:nvSpPr>
          <p:cNvPr id="4" name="Slide Image Placeholder 3">
            <a:extLst>
              <a:ext uri="{FF2B5EF4-FFF2-40B4-BE49-F238E27FC236}">
                <a16:creationId xmlns:a16="http://schemas.microsoft.com/office/drawing/2014/main" id="{E5DFB8DE-C53F-44E9-8606-CE264950758E}"/>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3BADA42-1116-4D72-B7BC-12AEBA0C9CA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54FB6798-C7A0-49AE-A8F8-C2241A00126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502BD58A-FCAC-48BF-B3B0-DE3B1E899E3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F6670D4-EBEB-4CFE-B782-D611471DAE7F}"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solidFill>
                  <a:srgbClr val="005EB8"/>
                </a:solidFill>
              </a:rPr>
              <a:t>The “why”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solidFill>
                  <a:srgbClr val="005EB8"/>
                </a:solidFill>
              </a:rPr>
              <a:t>Our purpose is to </a:t>
            </a:r>
            <a:r>
              <a:rPr lang="en-GB" b="1">
                <a:solidFill>
                  <a:srgbClr val="005EB8"/>
                </a:solidFill>
              </a:rPr>
              <a:t>turn these great ideas into positive health impact – </a:t>
            </a:r>
            <a:r>
              <a:rPr lang="en-GB" b="0">
                <a:solidFill>
                  <a:srgbClr val="005EB8"/>
                </a:solidFill>
              </a:rPr>
              <a:t>this is why we exist and guides everything we do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solidFill>
                  <a:srgbClr val="005EB8"/>
                </a:solidFill>
              </a:rPr>
              <a:t>Our region is buzzing with amazing ideas – you are world leaders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solidFill>
                  <a:srgbClr val="005EB8"/>
                </a:solidFill>
              </a:rPr>
              <a:t>It’s a good job too, because the pace of change in healthcare and technology is fast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a:solidFill>
                <a:srgbClr val="005EB8"/>
              </a:solidFill>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a:p>
        </p:txBody>
      </p:sp>
      <p:sp>
        <p:nvSpPr>
          <p:cNvPr id="4" name="Slide Number Placeholder 3"/>
          <p:cNvSpPr>
            <a:spLocks noGrp="1"/>
          </p:cNvSpPr>
          <p:nvPr>
            <p:ph type="sldNum" sz="quarter" idx="5"/>
          </p:nvPr>
        </p:nvSpPr>
        <p:spPr/>
        <p:txBody>
          <a:bodyPr/>
          <a:lstStyle/>
          <a:p>
            <a:fld id="{6F6670D4-EBEB-4CFE-B782-D611471DAE7F}" type="slidenum">
              <a:rPr lang="en-US" altLang="en-US" smtClean="0"/>
              <a:pPr/>
              <a:t>2</a:t>
            </a:fld>
            <a:endParaRPr lang="en-US" altLang="en-US"/>
          </a:p>
        </p:txBody>
      </p:sp>
    </p:spTree>
    <p:extLst>
      <p:ext uri="{BB962C8B-B14F-4D97-AF65-F5344CB8AC3E}">
        <p14:creationId xmlns:p14="http://schemas.microsoft.com/office/powerpoint/2010/main" val="202119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Definition of innovation – the process by which an invention takes off because it becomes sufficiently well understood, practicable and affordable to be worth using at scale. We are specialist innovation advisers in health and care – we identify solutions and work alongside our customers in the NHS and private sectors to implement, embed and evaluate them.</a:t>
            </a:r>
          </a:p>
          <a:p>
            <a:pPr marL="0" indent="0">
              <a:buFont typeface="Arial" panose="020B0604020202020204" pitchFamily="34" charset="0"/>
              <a:buNone/>
            </a:pPr>
            <a:endParaRPr lang="en-GB"/>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t>We help people across the whole product life cycle - from insights, to ideas, through to implementation and achieving a positive health impact.  But because everything we do is about turning ideas into impact, we inevitably concentrate our efforts on the right hand side of this chart. </a:t>
            </a:r>
          </a:p>
          <a:p>
            <a:pPr marL="171450" indent="-171450">
              <a:buFont typeface="Arial" panose="020B0604020202020204" pitchFamily="34" charset="0"/>
              <a:buChar char="•"/>
            </a:pPr>
            <a:r>
              <a:rPr lang="en-GB"/>
              <a:t>1) It starts with understanding specific health challenges and what might help or hinder change (insight into the challenge)</a:t>
            </a:r>
          </a:p>
          <a:p>
            <a:pPr marL="171450" indent="-171450">
              <a:buFont typeface="Arial" panose="020B0604020202020204" pitchFamily="34" charset="0"/>
              <a:buChar char="•"/>
            </a:pPr>
            <a:r>
              <a:rPr lang="en-GB"/>
              <a:t>2) It’s about helping to take a great idea and turn it into something that will work in a real-world setting </a:t>
            </a:r>
          </a:p>
          <a:p>
            <a:pPr marL="171450" indent="-171450">
              <a:buFont typeface="Arial" panose="020B0604020202020204" pitchFamily="34" charset="0"/>
              <a:buChar char="•"/>
            </a:pPr>
            <a:r>
              <a:rPr lang="en-GB"/>
              <a:t>3) It’s then about navigating the complex systems and overcoming barriers to implementation</a:t>
            </a:r>
          </a:p>
          <a:p>
            <a:pPr marL="171450" indent="-171450">
              <a:buFont typeface="Arial" panose="020B0604020202020204" pitchFamily="34" charset="0"/>
              <a:buChar char="•"/>
            </a:pPr>
            <a:r>
              <a:rPr lang="en-GB"/>
              <a:t>4) And it is about delivering positive health impact and evidencing and measuring that impact (evaluation)</a:t>
            </a:r>
          </a:p>
        </p:txBody>
      </p:sp>
      <p:sp>
        <p:nvSpPr>
          <p:cNvPr id="4" name="Slide Number Placeholder 3"/>
          <p:cNvSpPr>
            <a:spLocks noGrp="1"/>
          </p:cNvSpPr>
          <p:nvPr>
            <p:ph type="sldNum" sz="quarter" idx="5"/>
          </p:nvPr>
        </p:nvSpPr>
        <p:spPr/>
        <p:txBody>
          <a:bodyPr/>
          <a:lstStyle/>
          <a:p>
            <a:fld id="{6F6670D4-EBEB-4CFE-B782-D611471DAE7F}" type="slidenum">
              <a:rPr lang="en-US" altLang="en-US" smtClean="0"/>
              <a:pPr/>
              <a:t>3</a:t>
            </a:fld>
            <a:endParaRPr lang="en-US" altLang="en-US"/>
          </a:p>
        </p:txBody>
      </p:sp>
    </p:spTree>
    <p:extLst>
      <p:ext uri="{BB962C8B-B14F-4D97-AF65-F5344CB8AC3E}">
        <p14:creationId xmlns:p14="http://schemas.microsoft.com/office/powerpoint/2010/main" val="357250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1">
                <a:solidFill>
                  <a:srgbClr val="504E50"/>
                </a:solidFill>
              </a:rPr>
              <a:t>You can see your full draft in the next slide for easy comparison (moved to appendix) - I’ve made it shorter but still think this is perhaps a bit busy for a slide to present but we can update marketing guide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200" b="1">
              <a:solidFill>
                <a:srgbClr val="504E50"/>
              </a:solidFill>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1">
                <a:solidFill>
                  <a:srgbClr val="504E50"/>
                </a:solidFill>
              </a:rPr>
              <a:t>Happy with amends - thanks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200" b="1">
              <a:solidFill>
                <a:srgbClr val="504E50"/>
              </a:solidFill>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1">
                <a:solidFill>
                  <a:srgbClr val="504E50"/>
                </a:solidFill>
              </a:rPr>
              <a:t>Notes on amends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1">
                <a:solidFill>
                  <a:srgbClr val="504E50"/>
                </a:solidFill>
              </a:rPr>
              <a:t>This was under DEVELOP – not sure if fits here or deliver and we already have evaluate under deliver so possibly not needed? Scoping formal evaluations </a:t>
            </a:r>
            <a:r>
              <a:rPr lang="en-GB" sz="1200">
                <a:solidFill>
                  <a:srgbClr val="504E50"/>
                </a:solidFill>
              </a:rPr>
              <a:t>to assess the success of our development programmes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a:solidFill>
                  <a:srgbClr val="504E50"/>
                </a:solidFill>
              </a:rPr>
              <a:t>I have also moved meetings under deliver as felt it fitted better than just saying we host meetings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200">
              <a:solidFill>
                <a:srgbClr val="504E50"/>
              </a:solidFill>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1">
                <a:solidFill>
                  <a:srgbClr val="504E50"/>
                </a:solidFill>
              </a:rPr>
              <a:t>This was under DELIVER – I think it is covered by the teams point under convene?  Enable our region’s NHS teams to find the right capabilities to manage and deliver important programmes</a:t>
            </a:r>
            <a:r>
              <a:rPr lang="en-GB" sz="1200">
                <a:solidFill>
                  <a:srgbClr val="504E50"/>
                </a:solidFill>
              </a:rPr>
              <a:t>, either through Eastern AHSN’s teams or through trusted associates.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200">
              <a:solidFill>
                <a:srgbClr val="504E50"/>
              </a:solidFill>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a:solidFill>
                  <a:srgbClr val="504E50"/>
                </a:solidFill>
              </a:rPr>
              <a:t>I have </a:t>
            </a:r>
            <a:r>
              <a:rPr lang="en-GB" sz="1200" err="1">
                <a:solidFill>
                  <a:srgbClr val="504E50"/>
                </a:solidFill>
              </a:rPr>
              <a:t>inc</a:t>
            </a:r>
            <a:r>
              <a:rPr lang="en-GB" sz="1200">
                <a:solidFill>
                  <a:srgbClr val="504E50"/>
                </a:solidFill>
              </a:rPr>
              <a:t> PSC in bullet one under deliver which I think means we can loose this&gt;Our specialist quality improvement teams </a:t>
            </a:r>
            <a:r>
              <a:rPr lang="en-GB" sz="1200" b="1">
                <a:solidFill>
                  <a:srgbClr val="504E50"/>
                </a:solidFill>
              </a:rPr>
              <a:t>support the NHS to deliver safer care </a:t>
            </a:r>
            <a:r>
              <a:rPr lang="en-GB" sz="1200">
                <a:solidFill>
                  <a:srgbClr val="504E50"/>
                </a:solidFill>
              </a:rPr>
              <a:t>in key areas, e.g. in maternity and geriatric medicine</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200">
              <a:solidFill>
                <a:srgbClr val="504E50"/>
              </a:solidFill>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200">
              <a:solidFill>
                <a:srgbClr val="504E50"/>
              </a:solidFill>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F6670D4-EBEB-4CFE-B782-D611471DAE7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156641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Now that we have developed our reputation and grown our resources and headcount, we need to prioritise our projects where they are most likely to achieve impact.  This is in accordance with the overall AHSN Network strategy being implemented now. So we sim that each of the projects we choose to work on will follow these selection criteria:</a:t>
            </a:r>
          </a:p>
        </p:txBody>
      </p:sp>
      <p:sp>
        <p:nvSpPr>
          <p:cNvPr id="4" name="Slide Number Placeholder 3"/>
          <p:cNvSpPr>
            <a:spLocks noGrp="1"/>
          </p:cNvSpPr>
          <p:nvPr>
            <p:ph type="sldNum" sz="quarter" idx="5"/>
          </p:nvPr>
        </p:nvSpPr>
        <p:spPr/>
        <p:txBody>
          <a:bodyPr/>
          <a:lstStyle/>
          <a:p>
            <a:fld id="{6F6670D4-EBEB-4CFE-B782-D611471DAE7F}" type="slidenum">
              <a:rPr lang="en-US" altLang="en-US" smtClean="0"/>
              <a:pPr/>
              <a:t>5</a:t>
            </a:fld>
            <a:endParaRPr lang="en-US" altLang="en-US"/>
          </a:p>
        </p:txBody>
      </p:sp>
    </p:spTree>
    <p:extLst>
      <p:ext uri="{BB962C8B-B14F-4D97-AF65-F5344CB8AC3E}">
        <p14:creationId xmlns:p14="http://schemas.microsoft.com/office/powerpoint/2010/main" val="3824527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https://uclpartners.com/proactive-care/cvd-resources/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0F121-BF89-4B13-B05F-E93C8201F31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621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6670D4-EBEB-4CFE-B782-D611471DAE7F}" type="slidenum">
              <a:rPr lang="en-US" altLang="en-US" smtClean="0"/>
              <a:pPr/>
              <a:t>13</a:t>
            </a:fld>
            <a:endParaRPr lang="en-US" altLang="en-US"/>
          </a:p>
        </p:txBody>
      </p:sp>
    </p:spTree>
    <p:extLst>
      <p:ext uri="{BB962C8B-B14F-4D97-AF65-F5344CB8AC3E}">
        <p14:creationId xmlns:p14="http://schemas.microsoft.com/office/powerpoint/2010/main" val="15011304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1.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8.svg"/><Relationship Id="rId11" Type="http://schemas.openxmlformats.org/officeDocument/2006/relationships/image" Target="../media/image9.png"/><Relationship Id="rId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16.svg"/><Relationship Id="rId9"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1.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8.svg"/><Relationship Id="rId11" Type="http://schemas.openxmlformats.org/officeDocument/2006/relationships/image" Target="../media/image9.png"/><Relationship Id="rId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16.svg"/><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1188" y="1475509"/>
            <a:ext cx="3600450" cy="2192482"/>
          </a:xfrm>
          <a:prstGeom prst="rect">
            <a:avLst/>
          </a:prstGeom>
          <a:noFill/>
        </p:spPr>
        <p:txBody>
          <a:bodyPr vert="horz" wrap="square" lIns="0" tIns="0" rIns="0" bIns="0" anchor="ctr">
            <a:normAutofit/>
          </a:bodyPr>
          <a:lstStyle>
            <a:lvl1pPr marL="0" indent="0">
              <a:lnSpc>
                <a:spcPct val="100000"/>
              </a:lnSpc>
              <a:buNone/>
              <a:defRPr sz="2200" b="1" i="0" baseline="0">
                <a:solidFill>
                  <a:schemeClr val="bg1"/>
                </a:solidFill>
                <a:latin typeface="+mj-lt"/>
                <a:ea typeface="Source Sans Pro" panose="020B0503030403020204" pitchFamily="34" charset="0"/>
                <a:cs typeface="Source Sans Pro" panose="020B0503030403020204" pitchFamily="34" charset="0"/>
              </a:defRPr>
            </a:lvl1pPr>
            <a:lvl2pPr marL="457200" indent="0">
              <a:buNone/>
              <a:defRPr sz="2400" b="0" i="0">
                <a:solidFill>
                  <a:schemeClr val="bg1"/>
                </a:solidFill>
                <a:latin typeface="Source Sans Pro"/>
                <a:cs typeface="Source Sans Pro"/>
              </a:defRPr>
            </a:lvl2pPr>
            <a:lvl3pPr marL="914400" indent="0">
              <a:buNone/>
              <a:defRPr sz="2400" b="0" i="0">
                <a:solidFill>
                  <a:schemeClr val="bg1"/>
                </a:solidFill>
                <a:latin typeface="Source Sans Pro"/>
                <a:cs typeface="Source Sans Pro"/>
              </a:defRPr>
            </a:lvl3pPr>
            <a:lvl4pPr marL="1371600" indent="0">
              <a:buNone/>
              <a:defRPr sz="2400" b="0" i="0">
                <a:solidFill>
                  <a:schemeClr val="bg1"/>
                </a:solidFill>
                <a:latin typeface="Source Sans Pro"/>
                <a:cs typeface="Source Sans Pro"/>
              </a:defRPr>
            </a:lvl4pPr>
            <a:lvl5pPr marL="1828800" indent="0">
              <a:buNone/>
              <a:defRPr sz="2400" b="0" i="0">
                <a:solidFill>
                  <a:schemeClr val="bg1"/>
                </a:solidFill>
                <a:latin typeface="Source Sans Pro"/>
                <a:cs typeface="Source Sans Pro"/>
              </a:defRPr>
            </a:lvl5pPr>
          </a:lstStyle>
          <a:p>
            <a:pPr lvl="0"/>
            <a:r>
              <a:rPr lang="en-US"/>
              <a:t>Presentation Title</a:t>
            </a:r>
          </a:p>
        </p:txBody>
      </p:sp>
      <p:pic>
        <p:nvPicPr>
          <p:cNvPr id="10" name="Picture 9">
            <a:extLst>
              <a:ext uri="{FF2B5EF4-FFF2-40B4-BE49-F238E27FC236}">
                <a16:creationId xmlns:a16="http://schemas.microsoft.com/office/drawing/2014/main" id="{61BD4828-FB53-E348-AA7B-3E26533E3CC1}"/>
              </a:ext>
            </a:extLst>
          </p:cNvPr>
          <p:cNvPicPr>
            <a:picLocks noChangeAspect="1"/>
          </p:cNvPicPr>
          <p:nvPr userDrawn="1"/>
        </p:nvPicPr>
        <p:blipFill>
          <a:blip r:embed="rId2"/>
          <a:stretch>
            <a:fillRect/>
          </a:stretch>
        </p:blipFill>
        <p:spPr>
          <a:xfrm>
            <a:off x="3546305" y="4450864"/>
            <a:ext cx="517551" cy="210255"/>
          </a:xfrm>
          <a:prstGeom prst="rect">
            <a:avLst/>
          </a:prstGeom>
        </p:spPr>
      </p:pic>
      <p:pic>
        <p:nvPicPr>
          <p:cNvPr id="11" name="Picture 10">
            <a:extLst>
              <a:ext uri="{FF2B5EF4-FFF2-40B4-BE49-F238E27FC236}">
                <a16:creationId xmlns:a16="http://schemas.microsoft.com/office/drawing/2014/main" id="{8D012278-638B-3D45-9FDC-8FC5E46A1C79}"/>
              </a:ext>
            </a:extLst>
          </p:cNvPr>
          <p:cNvPicPr>
            <a:picLocks noChangeAspect="1"/>
          </p:cNvPicPr>
          <p:nvPr userDrawn="1"/>
        </p:nvPicPr>
        <p:blipFill>
          <a:blip r:embed="rId3"/>
          <a:stretch>
            <a:fillRect/>
          </a:stretch>
        </p:blipFill>
        <p:spPr>
          <a:xfrm>
            <a:off x="2364180" y="4365655"/>
            <a:ext cx="568830" cy="330715"/>
          </a:xfrm>
          <a:prstGeom prst="rect">
            <a:avLst/>
          </a:prstGeom>
        </p:spPr>
      </p:pic>
      <p:pic>
        <p:nvPicPr>
          <p:cNvPr id="12" name="Picture 11">
            <a:extLst>
              <a:ext uri="{FF2B5EF4-FFF2-40B4-BE49-F238E27FC236}">
                <a16:creationId xmlns:a16="http://schemas.microsoft.com/office/drawing/2014/main" id="{C031B34B-588A-3048-8089-74F2864E6ABC}"/>
              </a:ext>
            </a:extLst>
          </p:cNvPr>
          <p:cNvPicPr>
            <a:picLocks noChangeAspect="1"/>
          </p:cNvPicPr>
          <p:nvPr userDrawn="1"/>
        </p:nvPicPr>
        <p:blipFill>
          <a:blip r:embed="rId4"/>
          <a:stretch>
            <a:fillRect/>
          </a:stretch>
        </p:blipFill>
        <p:spPr>
          <a:xfrm>
            <a:off x="611188" y="4461262"/>
            <a:ext cx="1171430" cy="180916"/>
          </a:xfrm>
          <a:prstGeom prst="rect">
            <a:avLst/>
          </a:prstGeom>
        </p:spPr>
      </p:pic>
      <p:pic>
        <p:nvPicPr>
          <p:cNvPr id="6" name="Picture 5">
            <a:extLst>
              <a:ext uri="{FF2B5EF4-FFF2-40B4-BE49-F238E27FC236}">
                <a16:creationId xmlns:a16="http://schemas.microsoft.com/office/drawing/2014/main" id="{2A09D521-DD2D-084A-B390-5124FACBCA6E}"/>
              </a:ext>
            </a:extLst>
          </p:cNvPr>
          <p:cNvPicPr>
            <a:picLocks noChangeAspect="1"/>
          </p:cNvPicPr>
          <p:nvPr userDrawn="1"/>
        </p:nvPicPr>
        <p:blipFill>
          <a:blip r:embed="rId5"/>
          <a:stretch>
            <a:fillRect/>
          </a:stretch>
        </p:blipFill>
        <p:spPr>
          <a:xfrm>
            <a:off x="3660802" y="0"/>
            <a:ext cx="5481325" cy="5143500"/>
          </a:xfrm>
          <a:prstGeom prst="rect">
            <a:avLst/>
          </a:prstGeom>
        </p:spPr>
      </p:pic>
      <p:pic>
        <p:nvPicPr>
          <p:cNvPr id="8" name="Graphic 7">
            <a:extLst>
              <a:ext uri="{FF2B5EF4-FFF2-40B4-BE49-F238E27FC236}">
                <a16:creationId xmlns:a16="http://schemas.microsoft.com/office/drawing/2014/main" id="{4E584FE4-69E9-5A4B-84D1-6BBCFAC8D8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187" y="584540"/>
            <a:ext cx="1905250" cy="341507"/>
          </a:xfrm>
          <a:prstGeom prst="rect">
            <a:avLst/>
          </a:prstGeom>
        </p:spPr>
      </p:pic>
    </p:spTree>
    <p:extLst>
      <p:ext uri="{BB962C8B-B14F-4D97-AF65-F5344CB8AC3E}">
        <p14:creationId xmlns:p14="http://schemas.microsoft.com/office/powerpoint/2010/main" val="1455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a Slide with Background">
    <p:bg>
      <p:bgPr>
        <a:solidFill>
          <a:schemeClr val="bg1"/>
        </a:solidFill>
        <a:effectLst/>
      </p:bgPr>
    </p:bg>
    <p:spTree>
      <p:nvGrpSpPr>
        <p:cNvPr id="1" name=""/>
        <p:cNvGrpSpPr/>
        <p:nvPr/>
      </p:nvGrpSpPr>
      <p:grpSpPr>
        <a:xfrm>
          <a:off x="0" y="0"/>
          <a:ext cx="0" cy="0"/>
          <a:chOff x="0" y="0"/>
          <a:chExt cx="0" cy="0"/>
        </a:xfrm>
      </p:grpSpPr>
      <p:pic>
        <p:nvPicPr>
          <p:cNvPr id="6" name="Picture 1" descr="Ontix White.eps">
            <a:extLst>
              <a:ext uri="{FF2B5EF4-FFF2-40B4-BE49-F238E27FC236}">
                <a16:creationId xmlns:a16="http://schemas.microsoft.com/office/drawing/2014/main" id="{3724EB49-AA9A-4F9C-ACF8-F117A451EC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875" y="4881563"/>
            <a:ext cx="5556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A4B9D465-363E-4EF3-AD71-EDA02E6D4649}"/>
              </a:ext>
            </a:extLst>
          </p:cNvPr>
          <p:cNvSpPr>
            <a:spLocks noGrp="1"/>
          </p:cNvSpPr>
          <p:nvPr>
            <p:ph type="title" hasCustomPrompt="1"/>
          </p:nvPr>
        </p:nvSpPr>
        <p:spPr>
          <a:xfrm>
            <a:off x="611188" y="663575"/>
            <a:ext cx="7921625" cy="307777"/>
          </a:xfrm>
          <a:prstGeom prst="rect">
            <a:avLst/>
          </a:prstGeom>
        </p:spPr>
        <p:txBody>
          <a:bodyPr vert="horz" lIns="0" tIns="0" rIns="0" bIns="0" anchor="t" anchorCtr="0">
            <a:spAutoFit/>
          </a:bodyPr>
          <a:lstStyle>
            <a:lvl1pPr algn="l">
              <a:defRPr sz="2000" b="1" i="0" strike="noStrike" spc="-50" baseline="0">
                <a:solidFill>
                  <a:srgbClr val="003F61"/>
                </a:solidFill>
                <a:latin typeface="+mj-lt"/>
                <a:cs typeface="Source Sans Pro"/>
              </a:defRPr>
            </a:lvl1pPr>
          </a:lstStyle>
          <a:p>
            <a:r>
              <a:rPr lang="en-US"/>
              <a:t>Placeholder Title</a:t>
            </a:r>
          </a:p>
        </p:txBody>
      </p:sp>
      <p:sp>
        <p:nvSpPr>
          <p:cNvPr id="3" name="Content Placeholder 2">
            <a:extLst>
              <a:ext uri="{FF2B5EF4-FFF2-40B4-BE49-F238E27FC236}">
                <a16:creationId xmlns:a16="http://schemas.microsoft.com/office/drawing/2014/main" id="{1B3C7287-7839-D840-853A-8549B1B8B932}"/>
              </a:ext>
            </a:extLst>
          </p:cNvPr>
          <p:cNvSpPr>
            <a:spLocks noGrp="1"/>
          </p:cNvSpPr>
          <p:nvPr>
            <p:ph sz="quarter" idx="10" hasCustomPrompt="1"/>
          </p:nvPr>
        </p:nvSpPr>
        <p:spPr>
          <a:xfrm>
            <a:off x="611188" y="1347788"/>
            <a:ext cx="7921625" cy="3384550"/>
          </a:xfrm>
          <a:prstGeom prst="rect">
            <a:avLst/>
          </a:prstGeom>
        </p:spPr>
        <p:txBody>
          <a:bodyPr anchor="ctr"/>
          <a:lstStyle>
            <a:lvl1pPr marL="0" indent="0" algn="ctr">
              <a:buNone/>
              <a:defRPr sz="1200">
                <a:solidFill>
                  <a:schemeClr val="bg1">
                    <a:lumMod val="75000"/>
                  </a:schemeClr>
                </a:solidFill>
              </a:defRPr>
            </a:lvl1pPr>
          </a:lstStyle>
          <a:p>
            <a:pPr lvl="0"/>
            <a:r>
              <a:rPr lang="en-GB"/>
              <a:t>Click icon to insert media</a:t>
            </a:r>
            <a:endParaRPr lang="en-US"/>
          </a:p>
        </p:txBody>
      </p:sp>
    </p:spTree>
    <p:extLst>
      <p:ext uri="{BB962C8B-B14F-4D97-AF65-F5344CB8AC3E}">
        <p14:creationId xmlns:p14="http://schemas.microsoft.com/office/powerpoint/2010/main" val="2805690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dia Slide [No Title]">
    <p:spTree>
      <p:nvGrpSpPr>
        <p:cNvPr id="1" name=""/>
        <p:cNvGrpSpPr/>
        <p:nvPr/>
      </p:nvGrpSpPr>
      <p:grpSpPr>
        <a:xfrm>
          <a:off x="0" y="0"/>
          <a:ext cx="0" cy="0"/>
          <a:chOff x="0" y="0"/>
          <a:chExt cx="0" cy="0"/>
        </a:xfrm>
      </p:grpSpPr>
      <p:pic>
        <p:nvPicPr>
          <p:cNvPr id="6" name="Picture 1" descr="Ontix White.eps">
            <a:extLst>
              <a:ext uri="{FF2B5EF4-FFF2-40B4-BE49-F238E27FC236}">
                <a16:creationId xmlns:a16="http://schemas.microsoft.com/office/drawing/2014/main" id="{3724EB49-AA9A-4F9C-ACF8-F117A451EC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875" y="4881563"/>
            <a:ext cx="5556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B3C7287-7839-D840-853A-8549B1B8B932}"/>
              </a:ext>
            </a:extLst>
          </p:cNvPr>
          <p:cNvSpPr>
            <a:spLocks noGrp="1"/>
          </p:cNvSpPr>
          <p:nvPr>
            <p:ph sz="quarter" idx="10" hasCustomPrompt="1"/>
          </p:nvPr>
        </p:nvSpPr>
        <p:spPr>
          <a:xfrm>
            <a:off x="611188" y="663574"/>
            <a:ext cx="7921625" cy="4068763"/>
          </a:xfrm>
          <a:prstGeom prst="rect">
            <a:avLst/>
          </a:prstGeom>
        </p:spPr>
        <p:txBody>
          <a:bodyPr anchor="ctr"/>
          <a:lstStyle>
            <a:lvl1pPr marL="0" indent="0" algn="ctr">
              <a:buNone/>
              <a:defRPr sz="1200">
                <a:solidFill>
                  <a:schemeClr val="bg1">
                    <a:lumMod val="75000"/>
                  </a:schemeClr>
                </a:solidFill>
              </a:defRPr>
            </a:lvl1pPr>
          </a:lstStyle>
          <a:p>
            <a:pPr lvl="0"/>
            <a:r>
              <a:rPr lang="en-GB"/>
              <a:t>Click icon to insert media</a:t>
            </a:r>
            <a:endParaRPr lang="en-US"/>
          </a:p>
        </p:txBody>
      </p:sp>
    </p:spTree>
    <p:extLst>
      <p:ext uri="{BB962C8B-B14F-4D97-AF65-F5344CB8AC3E}">
        <p14:creationId xmlns:p14="http://schemas.microsoft.com/office/powerpoint/2010/main" val="3609578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
    <p:bg>
      <p:bgPr>
        <a:solidFill>
          <a:schemeClr val="bg1"/>
        </a:solidFill>
        <a:effectLst/>
      </p:bgPr>
    </p:bg>
    <p:spTree>
      <p:nvGrpSpPr>
        <p:cNvPr id="1" name=""/>
        <p:cNvGrpSpPr/>
        <p:nvPr/>
      </p:nvGrpSpPr>
      <p:grpSpPr>
        <a:xfrm>
          <a:off x="0" y="0"/>
          <a:ext cx="0" cy="0"/>
          <a:chOff x="0" y="0"/>
          <a:chExt cx="0" cy="0"/>
        </a:xfrm>
      </p:grpSpPr>
      <p:pic>
        <p:nvPicPr>
          <p:cNvPr id="6" name="Picture 1" descr="Ontix White.eps">
            <a:extLst>
              <a:ext uri="{FF2B5EF4-FFF2-40B4-BE49-F238E27FC236}">
                <a16:creationId xmlns:a16="http://schemas.microsoft.com/office/drawing/2014/main" id="{3724EB49-AA9A-4F9C-ACF8-F117A451EC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875" y="4881563"/>
            <a:ext cx="5556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405EAEA8-1064-4AEC-9BCF-7B44CFBD7255}"/>
              </a:ext>
            </a:extLst>
          </p:cNvPr>
          <p:cNvSpPr>
            <a:spLocks noGrp="1"/>
          </p:cNvSpPr>
          <p:nvPr>
            <p:ph type="body" sz="quarter" idx="10" hasCustomPrompt="1"/>
          </p:nvPr>
        </p:nvSpPr>
        <p:spPr>
          <a:xfrm>
            <a:off x="611188" y="1376802"/>
            <a:ext cx="7921625" cy="3355536"/>
          </a:xfrm>
          <a:prstGeom prst="rect">
            <a:avLst/>
          </a:prstGeom>
        </p:spPr>
        <p:txBody>
          <a:bodyPr vert="horz" lIns="0" tIns="0" rIns="0" bIns="0" numCol="1" spcCol="270000">
            <a:noAutofit/>
          </a:bodyPr>
          <a:lstStyle>
            <a:lvl1pPr marL="171450" indent="-171450">
              <a:lnSpc>
                <a:spcPct val="125000"/>
              </a:lnSpc>
              <a:spcBef>
                <a:spcPts val="0"/>
              </a:spcBef>
              <a:spcAft>
                <a:spcPts val="800"/>
              </a:spcAft>
              <a:buClr>
                <a:srgbClr val="005EB8"/>
              </a:buClr>
              <a:buFont typeface="Arial" panose="020B0604020202020204" pitchFamily="34" charset="0"/>
              <a:buChar char="•"/>
              <a:defRPr sz="1200" b="0" i="0" spc="0" baseline="0">
                <a:solidFill>
                  <a:srgbClr val="4D4E4F"/>
                </a:solidFill>
                <a:latin typeface="+mn-lt"/>
                <a:ea typeface="Source Sans Pro" panose="020B0503030403020204" pitchFamily="34" charset="0"/>
                <a:cs typeface="Source Sans Pro" panose="020B0503030403020204" pitchFamily="34" charset="0"/>
              </a:defRPr>
            </a:lvl1pPr>
            <a:lvl2pPr marL="734400" marR="0" indent="-17145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200" b="0" i="0">
                <a:solidFill>
                  <a:srgbClr val="4D4E4F"/>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200" b="0" i="0">
                <a:solidFill>
                  <a:srgbClr val="4D4E4F"/>
                </a:solidFill>
                <a:latin typeface="+mj-lt"/>
                <a:ea typeface="Source Sans Pro" panose="020B0503030403020204" pitchFamily="34" charset="0"/>
                <a:cs typeface="Source Sans Pro" panose="020B0503030403020204" pitchFamily="34" charset="0"/>
              </a:defRPr>
            </a:lvl3pPr>
            <a:lvl4pPr marL="1477350" marR="0" indent="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None/>
              <a:tabLst/>
              <a:defRPr sz="1200" b="0" i="0">
                <a:solidFill>
                  <a:srgbClr val="4D4E4F"/>
                </a:solidFill>
                <a:latin typeface="+mj-lt"/>
                <a:ea typeface="Source Sans Pro" panose="020B0503030403020204" pitchFamily="34" charset="0"/>
                <a:cs typeface="Source Sans Pro" panose="020B0503030403020204" pitchFamily="34" charset="0"/>
              </a:defRPr>
            </a:lvl4pPr>
            <a:lvl5pPr marL="2114550" indent="-180000">
              <a:lnSpc>
                <a:spcPct val="125000"/>
              </a:lnSpc>
              <a:spcBef>
                <a:spcPts val="0"/>
              </a:spcBef>
              <a:spcAft>
                <a:spcPts val="800"/>
              </a:spcAft>
              <a:buClr>
                <a:srgbClr val="005EB8"/>
              </a:buClr>
              <a:buFont typeface="Arial" panose="020B0604020202020204" pitchFamily="34" charset="0"/>
              <a:buChar char="•"/>
              <a:defRPr sz="1200" i="0">
                <a:solidFill>
                  <a:srgbClr val="4D4E4F"/>
                </a:solidFill>
                <a:latin typeface="+mj-lt"/>
                <a:ea typeface="Source Sans Pro" panose="020B0503030403020204" pitchFamily="34" charset="0"/>
                <a:cs typeface="Arial"/>
              </a:defRPr>
            </a:lvl5pPr>
            <a:lvl6pPr>
              <a:lnSpc>
                <a:spcPct val="125000"/>
              </a:lnSpc>
              <a:spcAft>
                <a:spcPts val="800"/>
              </a:spcAft>
              <a:buClr>
                <a:srgbClr val="005EB8"/>
              </a:buClr>
              <a:defRPr sz="1200">
                <a:solidFill>
                  <a:srgbClr val="4D4E4F"/>
                </a:solidFill>
              </a:defRPr>
            </a:lvl6pPr>
            <a:lvl7pPr>
              <a:lnSpc>
                <a:spcPct val="125000"/>
              </a:lnSpc>
              <a:spcAft>
                <a:spcPts val="800"/>
              </a:spcAft>
              <a:buClr>
                <a:srgbClr val="005EB8"/>
              </a:buClr>
              <a:defRPr sz="1200">
                <a:solidFill>
                  <a:srgbClr val="4D4E4F"/>
                </a:solidFill>
              </a:defRPr>
            </a:lvl7pPr>
            <a:lvl8pPr>
              <a:lnSpc>
                <a:spcPct val="125000"/>
              </a:lnSpc>
              <a:spcAft>
                <a:spcPts val="800"/>
              </a:spcAft>
              <a:buClr>
                <a:srgbClr val="005EB8"/>
              </a:buClr>
              <a:defRPr sz="1200">
                <a:solidFill>
                  <a:srgbClr val="4D4E4F"/>
                </a:solidFill>
              </a:defRPr>
            </a:lvl8pPr>
            <a:lvl9pPr marL="3657600" indent="0">
              <a:buNone/>
              <a:defRPr/>
            </a:lvl9pPr>
          </a:lstStyle>
          <a:p>
            <a:pPr lvl="0"/>
            <a:r>
              <a:rPr lang="en-US"/>
              <a:t>Lorem ipsum dolor sit amet, consectetuer adipiscing elit. Maecenas porttitor congue massa. </a:t>
            </a:r>
            <a:r>
              <a:rPr lang="en-US" err="1"/>
              <a:t>Fusce</a:t>
            </a:r>
            <a:r>
              <a:rPr lang="en-US"/>
              <a:t> </a:t>
            </a:r>
            <a:r>
              <a:rPr lang="en-US" err="1"/>
              <a:t>posuere</a:t>
            </a:r>
            <a:r>
              <a:rPr lang="en-US"/>
              <a:t>, magna sed pulvinar ultricies, purus lectus malesuada libero, sit amet commodo magna eros </a:t>
            </a:r>
            <a:r>
              <a:rPr lang="en-US" err="1"/>
              <a:t>quis</a:t>
            </a:r>
            <a:r>
              <a:rPr lang="en-US"/>
              <a:t> </a:t>
            </a:r>
            <a:r>
              <a:rPr lang="en-US" err="1"/>
              <a:t>urna</a:t>
            </a:r>
            <a:r>
              <a:rPr lang="en-US"/>
              <a:t>.</a:t>
            </a:r>
          </a:p>
        </p:txBody>
      </p:sp>
      <p:sp>
        <p:nvSpPr>
          <p:cNvPr id="8" name="Title 1">
            <a:extLst>
              <a:ext uri="{FF2B5EF4-FFF2-40B4-BE49-F238E27FC236}">
                <a16:creationId xmlns:a16="http://schemas.microsoft.com/office/drawing/2014/main" id="{38775620-B01D-4681-801C-F89A8FD0C0EE}"/>
              </a:ext>
            </a:extLst>
          </p:cNvPr>
          <p:cNvSpPr>
            <a:spLocks noGrp="1"/>
          </p:cNvSpPr>
          <p:nvPr>
            <p:ph type="title" hasCustomPrompt="1"/>
          </p:nvPr>
        </p:nvSpPr>
        <p:spPr>
          <a:xfrm>
            <a:off x="611188" y="663575"/>
            <a:ext cx="7921625" cy="307777"/>
          </a:xfrm>
          <a:prstGeom prst="rect">
            <a:avLst/>
          </a:prstGeom>
        </p:spPr>
        <p:txBody>
          <a:bodyPr vert="horz" lIns="0" tIns="0" rIns="0" bIns="0" anchor="t" anchorCtr="0">
            <a:spAutoFit/>
          </a:bodyPr>
          <a:lstStyle>
            <a:lvl1pPr algn="l">
              <a:defRPr sz="2000" b="1" i="0" strike="noStrike" spc="-50" baseline="0">
                <a:solidFill>
                  <a:srgbClr val="003F61"/>
                </a:solidFill>
                <a:latin typeface="+mj-lt"/>
                <a:cs typeface="Source Sans Pro"/>
              </a:defRPr>
            </a:lvl1pPr>
          </a:lstStyle>
          <a:p>
            <a:r>
              <a:rPr lang="en-US"/>
              <a:t>Placeholder Title</a:t>
            </a:r>
          </a:p>
        </p:txBody>
      </p:sp>
      <p:sp>
        <p:nvSpPr>
          <p:cNvPr id="2" name="TextBox 1">
            <a:extLst>
              <a:ext uri="{FF2B5EF4-FFF2-40B4-BE49-F238E27FC236}">
                <a16:creationId xmlns:a16="http://schemas.microsoft.com/office/drawing/2014/main" id="{9B4AB0C3-EDE0-8D4A-B43D-3BDDF4BF52AE}"/>
              </a:ext>
            </a:extLst>
          </p:cNvPr>
          <p:cNvSpPr txBox="1"/>
          <p:nvPr userDrawn="1"/>
        </p:nvSpPr>
        <p:spPr>
          <a:xfrm>
            <a:off x="9097818" y="-6003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30751991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591D2DB-0376-4402-8D40-C4620B9FE517}"/>
              </a:ext>
            </a:extLst>
          </p:cNvPr>
          <p:cNvSpPr>
            <a:spLocks noGrp="1"/>
          </p:cNvSpPr>
          <p:nvPr>
            <p:ph type="body" sz="quarter" idx="10" hasCustomPrompt="1"/>
          </p:nvPr>
        </p:nvSpPr>
        <p:spPr>
          <a:xfrm>
            <a:off x="611189" y="1347788"/>
            <a:ext cx="3855557" cy="3384550"/>
          </a:xfrm>
          <a:prstGeom prst="rect">
            <a:avLst/>
          </a:prstGeom>
        </p:spPr>
        <p:txBody>
          <a:bodyPr vert="horz" lIns="0" tIns="0" rIns="0" bIns="0" numCol="1" spcCol="270000">
            <a:noAutofit/>
          </a:bodyPr>
          <a:lstStyle>
            <a:lvl1pPr marL="0" indent="0">
              <a:lnSpc>
                <a:spcPct val="125000"/>
              </a:lnSpc>
              <a:spcBef>
                <a:spcPts val="0"/>
              </a:spcBef>
              <a:spcAft>
                <a:spcPts val="800"/>
              </a:spcAft>
              <a:buClr>
                <a:srgbClr val="005EB8"/>
              </a:buClr>
              <a:buFont typeface="Arial" panose="020B0604020202020204" pitchFamily="34" charset="0"/>
              <a:buNone/>
              <a:defRPr sz="1000" b="0" i="0" spc="0" baseline="0">
                <a:solidFill>
                  <a:srgbClr val="4D4E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4pPr>
            <a:lvl5pPr marL="2114550" indent="-180000">
              <a:lnSpc>
                <a:spcPct val="125000"/>
              </a:lnSpc>
              <a:spcBef>
                <a:spcPts val="0"/>
              </a:spcBef>
              <a:spcAft>
                <a:spcPts val="800"/>
              </a:spcAft>
              <a:buClr>
                <a:srgbClr val="005EB8"/>
              </a:buClr>
              <a:buFont typeface="Arial" panose="020B0604020202020204" pitchFamily="34" charset="0"/>
              <a:buChar char="•"/>
              <a:defRPr sz="1000" i="0">
                <a:solidFill>
                  <a:srgbClr val="4D4E4F"/>
                </a:solidFill>
                <a:latin typeface="+mj-lt"/>
                <a:ea typeface="Source Sans Pro" panose="020B0503030403020204" pitchFamily="34" charset="0"/>
                <a:cs typeface="Arial"/>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
        <p:nvSpPr>
          <p:cNvPr id="11" name="Title 1">
            <a:extLst>
              <a:ext uri="{FF2B5EF4-FFF2-40B4-BE49-F238E27FC236}">
                <a16:creationId xmlns:a16="http://schemas.microsoft.com/office/drawing/2014/main" id="{19884B36-A099-4C23-9E37-0A1DA3880965}"/>
              </a:ext>
            </a:extLst>
          </p:cNvPr>
          <p:cNvSpPr>
            <a:spLocks noGrp="1"/>
          </p:cNvSpPr>
          <p:nvPr>
            <p:ph type="title" hasCustomPrompt="1"/>
          </p:nvPr>
        </p:nvSpPr>
        <p:spPr>
          <a:xfrm>
            <a:off x="611188" y="663575"/>
            <a:ext cx="7921625" cy="307777"/>
          </a:xfrm>
          <a:prstGeom prst="rect">
            <a:avLst/>
          </a:prstGeom>
        </p:spPr>
        <p:txBody>
          <a:bodyPr vert="horz" lIns="0" tIns="0" rIns="0" bIns="0" anchor="t" anchorCtr="0">
            <a:spAutoFit/>
          </a:bodyPr>
          <a:lstStyle>
            <a:lvl1pPr algn="l">
              <a:defRPr sz="2000" b="1" i="0" strike="noStrike" spc="-50" baseline="0">
                <a:solidFill>
                  <a:srgbClr val="003F61"/>
                </a:solidFill>
                <a:latin typeface="+mj-lt"/>
                <a:cs typeface="Source Sans Pro"/>
              </a:defRPr>
            </a:lvl1pPr>
          </a:lstStyle>
          <a:p>
            <a:r>
              <a:rPr lang="en-US"/>
              <a:t>Placeholder Title</a:t>
            </a:r>
          </a:p>
        </p:txBody>
      </p:sp>
      <p:sp>
        <p:nvSpPr>
          <p:cNvPr id="4" name="Text Placeholder 2">
            <a:extLst>
              <a:ext uri="{FF2B5EF4-FFF2-40B4-BE49-F238E27FC236}">
                <a16:creationId xmlns:a16="http://schemas.microsoft.com/office/drawing/2014/main" id="{98DE1B37-7D0D-4FC0-9BB7-35F10C36CCC3}"/>
              </a:ext>
            </a:extLst>
          </p:cNvPr>
          <p:cNvSpPr>
            <a:spLocks noGrp="1"/>
          </p:cNvSpPr>
          <p:nvPr>
            <p:ph type="body" sz="quarter" idx="11" hasCustomPrompt="1"/>
          </p:nvPr>
        </p:nvSpPr>
        <p:spPr>
          <a:xfrm>
            <a:off x="4677255" y="1347788"/>
            <a:ext cx="3855558" cy="3384550"/>
          </a:xfrm>
          <a:prstGeom prst="rect">
            <a:avLst/>
          </a:prstGeom>
        </p:spPr>
        <p:txBody>
          <a:bodyPr vert="horz" lIns="0" tIns="0" rIns="0" bIns="0" numCol="1" spcCol="270000">
            <a:noAutofit/>
          </a:bodyPr>
          <a:lstStyle>
            <a:lvl1pPr marL="0" indent="0">
              <a:lnSpc>
                <a:spcPct val="125000"/>
              </a:lnSpc>
              <a:spcBef>
                <a:spcPts val="0"/>
              </a:spcBef>
              <a:spcAft>
                <a:spcPts val="800"/>
              </a:spcAft>
              <a:buClr>
                <a:srgbClr val="005EB8"/>
              </a:buClr>
              <a:buFont typeface="Arial" panose="020B0604020202020204" pitchFamily="34" charset="0"/>
              <a:buNone/>
              <a:defRPr sz="1000" b="0" i="0" spc="0" baseline="0">
                <a:solidFill>
                  <a:srgbClr val="4D4E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4pPr>
            <a:lvl5pPr marL="2114550" indent="-180000">
              <a:lnSpc>
                <a:spcPct val="125000"/>
              </a:lnSpc>
              <a:spcBef>
                <a:spcPts val="0"/>
              </a:spcBef>
              <a:spcAft>
                <a:spcPts val="800"/>
              </a:spcAft>
              <a:buClr>
                <a:srgbClr val="005EB8"/>
              </a:buClr>
              <a:buFont typeface="Arial" panose="020B0604020202020204" pitchFamily="34" charset="0"/>
              <a:buChar char="•"/>
              <a:defRPr sz="1000" i="0">
                <a:solidFill>
                  <a:srgbClr val="4D4E4F"/>
                </a:solidFill>
                <a:latin typeface="+mj-lt"/>
                <a:ea typeface="Source Sans Pro" panose="020B0503030403020204" pitchFamily="34" charset="0"/>
                <a:cs typeface="Arial"/>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13827650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50E370E-8CA1-4C9E-86A5-B17F3884E961}"/>
              </a:ext>
            </a:extLst>
          </p:cNvPr>
          <p:cNvSpPr>
            <a:spLocks noGrp="1"/>
          </p:cNvSpPr>
          <p:nvPr>
            <p:ph type="body" sz="quarter" idx="10" hasCustomPrompt="1"/>
          </p:nvPr>
        </p:nvSpPr>
        <p:spPr>
          <a:xfrm>
            <a:off x="611189" y="1347788"/>
            <a:ext cx="2606399" cy="3384550"/>
          </a:xfrm>
          <a:prstGeom prst="rect">
            <a:avLst/>
          </a:prstGeom>
        </p:spPr>
        <p:txBody>
          <a:bodyPr vert="horz" lIns="0" tIns="0" rIns="0" bIns="0" numCol="1" spcCol="270000">
            <a:noAutofit/>
          </a:bodyPr>
          <a:lstStyle>
            <a:lvl1pPr marL="0" indent="0">
              <a:lnSpc>
                <a:spcPct val="125000"/>
              </a:lnSpc>
              <a:spcBef>
                <a:spcPts val="0"/>
              </a:spcBef>
              <a:spcAft>
                <a:spcPts val="800"/>
              </a:spcAft>
              <a:buClr>
                <a:schemeClr val="accent1"/>
              </a:buClr>
              <a:buFont typeface="Arial" panose="020B0604020202020204" pitchFamily="34" charset="0"/>
              <a:buNone/>
              <a:defRPr sz="800" b="0" i="0" spc="0" baseline="0">
                <a:solidFill>
                  <a:srgbClr val="4D4E4F"/>
                </a:solidFill>
                <a:latin typeface="+mn-lt"/>
                <a:ea typeface="Source Sans Pro" panose="020B0503030403020204" pitchFamily="34" charset="0"/>
                <a:cs typeface="Source Sans Pro" panose="020B0503030403020204" pitchFamily="34" charset="0"/>
              </a:defRPr>
            </a:lvl1pPr>
            <a:lvl2pPr marL="562950" marR="0" indent="0" algn="l" defTabSz="457200" rtl="0" eaLnBrk="1" fontAlgn="auto" latinLnBrk="0" hangingPunct="1">
              <a:lnSpc>
                <a:spcPct val="125000"/>
              </a:lnSpc>
              <a:spcBef>
                <a:spcPts val="0"/>
              </a:spcBef>
              <a:spcAft>
                <a:spcPts val="800"/>
              </a:spcAft>
              <a:buClr>
                <a:schemeClr val="accent1"/>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2pPr>
            <a:lvl3pPr marL="1020150" marR="0" indent="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3pPr>
            <a:lvl4pPr marL="1477350" marR="0" indent="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4pPr>
            <a:lvl5pPr marL="1934550" indent="0">
              <a:lnSpc>
                <a:spcPct val="125000"/>
              </a:lnSpc>
              <a:spcBef>
                <a:spcPts val="0"/>
              </a:spcBef>
              <a:spcAft>
                <a:spcPts val="800"/>
              </a:spcAft>
              <a:buClr>
                <a:srgbClr val="005EB8"/>
              </a:buClr>
              <a:buFont typeface="Arial" panose="020B0604020202020204" pitchFamily="34" charset="0"/>
              <a:buNone/>
              <a:defRPr sz="800" i="0">
                <a:solidFill>
                  <a:srgbClr val="4D4E4F"/>
                </a:solidFill>
                <a:latin typeface="+mj-lt"/>
                <a:ea typeface="Source Sans Pro" panose="020B0503030403020204" pitchFamily="34" charset="0"/>
                <a:cs typeface="Arial"/>
              </a:defRPr>
            </a:lvl5pPr>
          </a:lstStyle>
          <a:p>
            <a:pPr lvl="0"/>
            <a:r>
              <a:rPr lang="en-US"/>
              <a:t>Lorem ipsum dolor sit amet, consectetuer adipiscing elit. Maecenas porttitor congue massa. Fusce posuere, magna sed pulvinar ultricies, purus lectus malesuada libero, sit amet commodo magna eros </a:t>
            </a:r>
            <a:r>
              <a:rPr lang="en-US" err="1"/>
              <a:t>quis</a:t>
            </a:r>
            <a:r>
              <a:rPr lang="en-US"/>
              <a:t> </a:t>
            </a:r>
            <a:r>
              <a:rPr lang="en-US" err="1"/>
              <a:t>urna</a:t>
            </a:r>
            <a:endParaRPr lang="en-US"/>
          </a:p>
        </p:txBody>
      </p:sp>
      <p:sp>
        <p:nvSpPr>
          <p:cNvPr id="6" name="Title 1">
            <a:extLst>
              <a:ext uri="{FF2B5EF4-FFF2-40B4-BE49-F238E27FC236}">
                <a16:creationId xmlns:a16="http://schemas.microsoft.com/office/drawing/2014/main" id="{3F76FF5D-0C25-4DBB-9796-054839CF839F}"/>
              </a:ext>
            </a:extLst>
          </p:cNvPr>
          <p:cNvSpPr>
            <a:spLocks noGrp="1"/>
          </p:cNvSpPr>
          <p:nvPr>
            <p:ph type="title" hasCustomPrompt="1"/>
          </p:nvPr>
        </p:nvSpPr>
        <p:spPr>
          <a:xfrm>
            <a:off x="611188" y="663575"/>
            <a:ext cx="7921625" cy="307777"/>
          </a:xfrm>
          <a:prstGeom prst="rect">
            <a:avLst/>
          </a:prstGeom>
        </p:spPr>
        <p:txBody>
          <a:bodyPr vert="horz" lIns="0" tIns="0" rIns="0" bIns="0" anchor="t" anchorCtr="0">
            <a:spAutoFit/>
          </a:bodyPr>
          <a:lstStyle>
            <a:lvl1pPr algn="l">
              <a:defRPr sz="2000" b="1" i="0" strike="noStrike" spc="-50" baseline="0">
                <a:solidFill>
                  <a:srgbClr val="003F61"/>
                </a:solidFill>
                <a:latin typeface="+mj-lt"/>
                <a:cs typeface="Source Sans Pro"/>
              </a:defRPr>
            </a:lvl1pPr>
          </a:lstStyle>
          <a:p>
            <a:r>
              <a:rPr lang="en-US"/>
              <a:t>Placeholder Title</a:t>
            </a:r>
          </a:p>
        </p:txBody>
      </p:sp>
      <p:sp>
        <p:nvSpPr>
          <p:cNvPr id="7" name="Text Placeholder 2">
            <a:extLst>
              <a:ext uri="{FF2B5EF4-FFF2-40B4-BE49-F238E27FC236}">
                <a16:creationId xmlns:a16="http://schemas.microsoft.com/office/drawing/2014/main" id="{97D531A9-5F01-49CF-8FE2-455E41B1D51F}"/>
              </a:ext>
            </a:extLst>
          </p:cNvPr>
          <p:cNvSpPr>
            <a:spLocks noGrp="1"/>
          </p:cNvSpPr>
          <p:nvPr>
            <p:ph type="body" sz="quarter" idx="11" hasCustomPrompt="1"/>
          </p:nvPr>
        </p:nvSpPr>
        <p:spPr>
          <a:xfrm>
            <a:off x="3266159" y="1347788"/>
            <a:ext cx="2606399" cy="3384550"/>
          </a:xfrm>
          <a:prstGeom prst="rect">
            <a:avLst/>
          </a:prstGeom>
        </p:spPr>
        <p:txBody>
          <a:bodyPr vert="horz" lIns="0" tIns="0" rIns="0" bIns="0" numCol="1" spcCol="270000">
            <a:noAutofit/>
          </a:bodyPr>
          <a:lstStyle>
            <a:lvl1pPr marL="0" indent="0">
              <a:lnSpc>
                <a:spcPct val="125000"/>
              </a:lnSpc>
              <a:spcBef>
                <a:spcPts val="0"/>
              </a:spcBef>
              <a:spcAft>
                <a:spcPts val="800"/>
              </a:spcAft>
              <a:buClr>
                <a:schemeClr val="accent1"/>
              </a:buClr>
              <a:buFont typeface="Arial" panose="020B0604020202020204" pitchFamily="34" charset="0"/>
              <a:buNone/>
              <a:defRPr sz="800" b="0" i="0" spc="0" baseline="0">
                <a:solidFill>
                  <a:srgbClr val="4D4E4F"/>
                </a:solidFill>
                <a:latin typeface="+mn-lt"/>
                <a:ea typeface="Source Sans Pro" panose="020B0503030403020204" pitchFamily="34" charset="0"/>
                <a:cs typeface="Source Sans Pro" panose="020B0503030403020204" pitchFamily="34" charset="0"/>
              </a:defRPr>
            </a:lvl1pPr>
            <a:lvl2pPr marL="562950" marR="0" indent="0" algn="l" defTabSz="457200" rtl="0" eaLnBrk="1" fontAlgn="auto" latinLnBrk="0" hangingPunct="1">
              <a:lnSpc>
                <a:spcPct val="125000"/>
              </a:lnSpc>
              <a:spcBef>
                <a:spcPts val="0"/>
              </a:spcBef>
              <a:spcAft>
                <a:spcPts val="800"/>
              </a:spcAft>
              <a:buClr>
                <a:schemeClr val="accent1"/>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2pPr>
            <a:lvl3pPr marL="1020150" marR="0" indent="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3pPr>
            <a:lvl4pPr marL="1477350" marR="0" indent="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4pPr>
            <a:lvl5pPr marL="1934550" indent="0">
              <a:lnSpc>
                <a:spcPct val="125000"/>
              </a:lnSpc>
              <a:spcBef>
                <a:spcPts val="0"/>
              </a:spcBef>
              <a:spcAft>
                <a:spcPts val="800"/>
              </a:spcAft>
              <a:buClr>
                <a:srgbClr val="005EB8"/>
              </a:buClr>
              <a:buFont typeface="Arial" panose="020B0604020202020204" pitchFamily="34" charset="0"/>
              <a:buNone/>
              <a:defRPr sz="800" i="0">
                <a:solidFill>
                  <a:srgbClr val="4D4E4F"/>
                </a:solidFill>
                <a:latin typeface="+mj-lt"/>
                <a:ea typeface="Source Sans Pro" panose="020B0503030403020204" pitchFamily="34" charset="0"/>
                <a:cs typeface="Arial"/>
              </a:defRPr>
            </a:lvl5pPr>
          </a:lstStyle>
          <a:p>
            <a:pPr lvl="0"/>
            <a:r>
              <a:rPr lang="en-US"/>
              <a:t>Lorem ipsum dolor sit amet, consectetuer adipiscing elit. Maecenas porttitor congue massa. Fusce posuere, magna sed pulvinar ultricies, purus lectus malesuada libero, sit amet commodo magna eros </a:t>
            </a:r>
            <a:r>
              <a:rPr lang="en-US" err="1"/>
              <a:t>quis</a:t>
            </a:r>
            <a:r>
              <a:rPr lang="en-US"/>
              <a:t> </a:t>
            </a:r>
            <a:r>
              <a:rPr lang="en-US" err="1"/>
              <a:t>urna</a:t>
            </a:r>
            <a:endParaRPr lang="en-US"/>
          </a:p>
        </p:txBody>
      </p:sp>
      <p:sp>
        <p:nvSpPr>
          <p:cNvPr id="8" name="Text Placeholder 2">
            <a:extLst>
              <a:ext uri="{FF2B5EF4-FFF2-40B4-BE49-F238E27FC236}">
                <a16:creationId xmlns:a16="http://schemas.microsoft.com/office/drawing/2014/main" id="{F464375A-5BD1-4BBB-B55E-33F78E398738}"/>
              </a:ext>
            </a:extLst>
          </p:cNvPr>
          <p:cNvSpPr>
            <a:spLocks noGrp="1"/>
          </p:cNvSpPr>
          <p:nvPr>
            <p:ph type="body" sz="quarter" idx="12" hasCustomPrompt="1"/>
          </p:nvPr>
        </p:nvSpPr>
        <p:spPr>
          <a:xfrm>
            <a:off x="5944054" y="1347788"/>
            <a:ext cx="2606399" cy="3384550"/>
          </a:xfrm>
          <a:prstGeom prst="rect">
            <a:avLst/>
          </a:prstGeom>
        </p:spPr>
        <p:txBody>
          <a:bodyPr vert="horz" lIns="0" tIns="0" rIns="0" bIns="0" numCol="1" spcCol="270000">
            <a:noAutofit/>
          </a:bodyPr>
          <a:lstStyle>
            <a:lvl1pPr marL="0" indent="0">
              <a:lnSpc>
                <a:spcPct val="125000"/>
              </a:lnSpc>
              <a:spcBef>
                <a:spcPts val="0"/>
              </a:spcBef>
              <a:spcAft>
                <a:spcPts val="800"/>
              </a:spcAft>
              <a:buClr>
                <a:schemeClr val="accent1"/>
              </a:buClr>
              <a:buFont typeface="Arial" panose="020B0604020202020204" pitchFamily="34" charset="0"/>
              <a:buNone/>
              <a:defRPr sz="800" b="0" i="0" spc="0" baseline="0">
                <a:solidFill>
                  <a:srgbClr val="4D4E4F"/>
                </a:solidFill>
                <a:latin typeface="+mn-lt"/>
                <a:ea typeface="Source Sans Pro" panose="020B0503030403020204" pitchFamily="34" charset="0"/>
                <a:cs typeface="Source Sans Pro" panose="020B0503030403020204" pitchFamily="34" charset="0"/>
              </a:defRPr>
            </a:lvl1pPr>
            <a:lvl2pPr marL="562950" marR="0" indent="0" algn="l" defTabSz="457200" rtl="0" eaLnBrk="1" fontAlgn="auto" latinLnBrk="0" hangingPunct="1">
              <a:lnSpc>
                <a:spcPct val="125000"/>
              </a:lnSpc>
              <a:spcBef>
                <a:spcPts val="0"/>
              </a:spcBef>
              <a:spcAft>
                <a:spcPts val="800"/>
              </a:spcAft>
              <a:buClr>
                <a:schemeClr val="accent1"/>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2pPr>
            <a:lvl3pPr marL="1020150" marR="0" indent="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3pPr>
            <a:lvl4pPr marL="1477350" marR="0" indent="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4pPr>
            <a:lvl5pPr marL="1934550" indent="0">
              <a:lnSpc>
                <a:spcPct val="125000"/>
              </a:lnSpc>
              <a:spcBef>
                <a:spcPts val="0"/>
              </a:spcBef>
              <a:spcAft>
                <a:spcPts val="800"/>
              </a:spcAft>
              <a:buClr>
                <a:srgbClr val="005EB8"/>
              </a:buClr>
              <a:buFont typeface="Arial" panose="020B0604020202020204" pitchFamily="34" charset="0"/>
              <a:buNone/>
              <a:defRPr sz="800" i="0">
                <a:solidFill>
                  <a:srgbClr val="4D4E4F"/>
                </a:solidFill>
                <a:latin typeface="+mj-lt"/>
                <a:ea typeface="Source Sans Pro" panose="020B0503030403020204" pitchFamily="34" charset="0"/>
                <a:cs typeface="Arial"/>
              </a:defRPr>
            </a:lvl5pPr>
          </a:lstStyle>
          <a:p>
            <a:pPr lvl="0"/>
            <a:r>
              <a:rPr lang="en-US"/>
              <a:t>Lorem ipsum dolor sit amet, consectetuer adipiscing elit. Maecenas porttitor congue massa. Fusce posuere, magna sed pulvinar ultricies, purus lectus malesuada libero, sit amet commodo magna eros </a:t>
            </a:r>
            <a:r>
              <a:rPr lang="en-US" err="1"/>
              <a:t>quis</a:t>
            </a:r>
            <a:r>
              <a:rPr lang="en-US"/>
              <a:t> </a:t>
            </a:r>
            <a:r>
              <a:rPr lang="en-US" err="1"/>
              <a:t>urna</a:t>
            </a:r>
            <a:endParaRPr lang="en-US"/>
          </a:p>
        </p:txBody>
      </p:sp>
    </p:spTree>
    <p:extLst>
      <p:ext uri="{BB962C8B-B14F-4D97-AF65-F5344CB8AC3E}">
        <p14:creationId xmlns:p14="http://schemas.microsoft.com/office/powerpoint/2010/main" val="3252484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Imag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DC992F8-C49A-4DD3-A095-6422EA3D0D27}"/>
              </a:ext>
            </a:extLst>
          </p:cNvPr>
          <p:cNvSpPr>
            <a:spLocks noGrp="1"/>
          </p:cNvSpPr>
          <p:nvPr>
            <p:ph type="pic" sz="quarter" idx="13"/>
          </p:nvPr>
        </p:nvSpPr>
        <p:spPr>
          <a:xfrm>
            <a:off x="4932363" y="6724"/>
            <a:ext cx="4211637" cy="5136776"/>
          </a:xfrm>
          <a:prstGeom prst="rect">
            <a:avLst/>
          </a:prstGeom>
          <a:solidFill>
            <a:srgbClr val="F1F2F2"/>
          </a:solidFill>
        </p:spPr>
        <p:txBody>
          <a:bodyPr anchor="ctr"/>
          <a:lstStyle>
            <a:lvl1pPr marL="0" indent="0" algn="ctr">
              <a:buNone/>
              <a:defRPr sz="1200">
                <a:solidFill>
                  <a:schemeClr val="bg1">
                    <a:lumMod val="75000"/>
                  </a:schemeClr>
                </a:solidFill>
              </a:defRPr>
            </a:lvl1pPr>
          </a:lstStyle>
          <a:p>
            <a:r>
              <a:rPr lang="en-US"/>
              <a:t>Click icon to add picture</a:t>
            </a:r>
            <a:endParaRPr lang="en-GB"/>
          </a:p>
        </p:txBody>
      </p:sp>
      <p:sp>
        <p:nvSpPr>
          <p:cNvPr id="9" name="Title 1">
            <a:extLst>
              <a:ext uri="{FF2B5EF4-FFF2-40B4-BE49-F238E27FC236}">
                <a16:creationId xmlns:a16="http://schemas.microsoft.com/office/drawing/2014/main" id="{CF62AC59-BFC2-4123-9010-13E2B0B44D99}"/>
              </a:ext>
            </a:extLst>
          </p:cNvPr>
          <p:cNvSpPr>
            <a:spLocks noGrp="1"/>
          </p:cNvSpPr>
          <p:nvPr>
            <p:ph type="title" hasCustomPrompt="1"/>
          </p:nvPr>
        </p:nvSpPr>
        <p:spPr>
          <a:xfrm>
            <a:off x="611189" y="663575"/>
            <a:ext cx="3960811" cy="307777"/>
          </a:xfrm>
          <a:prstGeom prst="rect">
            <a:avLst/>
          </a:prstGeom>
        </p:spPr>
        <p:txBody>
          <a:bodyPr vert="horz" lIns="0" tIns="0" rIns="0" bIns="0" anchor="t" anchorCtr="0">
            <a:spAutoFit/>
          </a:bodyPr>
          <a:lstStyle>
            <a:lvl1pPr algn="l">
              <a:defRPr sz="2000" b="1" i="0" strike="noStrike" spc="-50" baseline="0">
                <a:solidFill>
                  <a:srgbClr val="003F61"/>
                </a:solidFill>
                <a:latin typeface="+mj-lt"/>
                <a:cs typeface="Source Sans Pro"/>
              </a:defRPr>
            </a:lvl1pPr>
          </a:lstStyle>
          <a:p>
            <a:r>
              <a:rPr lang="en-US"/>
              <a:t>Placeholder Title</a:t>
            </a:r>
          </a:p>
        </p:txBody>
      </p:sp>
      <p:sp>
        <p:nvSpPr>
          <p:cNvPr id="12" name="Text Placeholder 2">
            <a:extLst>
              <a:ext uri="{FF2B5EF4-FFF2-40B4-BE49-F238E27FC236}">
                <a16:creationId xmlns:a16="http://schemas.microsoft.com/office/drawing/2014/main" id="{52C6234F-C7B6-43A1-B3B2-829D6525C124}"/>
              </a:ext>
            </a:extLst>
          </p:cNvPr>
          <p:cNvSpPr>
            <a:spLocks noGrp="1"/>
          </p:cNvSpPr>
          <p:nvPr>
            <p:ph type="body" sz="quarter" idx="10" hasCustomPrompt="1"/>
          </p:nvPr>
        </p:nvSpPr>
        <p:spPr>
          <a:xfrm>
            <a:off x="611188" y="1347788"/>
            <a:ext cx="3776085" cy="3384550"/>
          </a:xfrm>
          <a:prstGeom prst="rect">
            <a:avLst/>
          </a:prstGeom>
        </p:spPr>
        <p:txBody>
          <a:bodyPr vert="horz" lIns="0" tIns="0" rIns="0" bIns="0" numCol="1" spcCol="270000">
            <a:normAutofit/>
          </a:bodyPr>
          <a:lstStyle>
            <a:lvl1pPr marL="0" marR="0" indent="0" algn="l" defTabSz="360000" rtl="0" eaLnBrk="1" fontAlgn="base" latinLnBrk="0" hangingPunct="1">
              <a:lnSpc>
                <a:spcPct val="125000"/>
              </a:lnSpc>
              <a:spcBef>
                <a:spcPts val="0"/>
              </a:spcBef>
              <a:spcAft>
                <a:spcPts val="800"/>
              </a:spcAft>
              <a:buClr>
                <a:srgbClr val="005EB8"/>
              </a:buClr>
              <a:buSzTx/>
              <a:buFont typeface="Arial" panose="020B0604020202020204" pitchFamily="34" charset="0"/>
              <a:buNone/>
              <a:tabLst/>
              <a:defRPr sz="1000" b="0" i="0" spc="0" baseline="0">
                <a:solidFill>
                  <a:srgbClr val="4D4E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4pPr>
            <a:lvl5pPr marL="2114550" indent="-180000">
              <a:lnSpc>
                <a:spcPct val="150000"/>
              </a:lnSpc>
              <a:spcBef>
                <a:spcPts val="0"/>
              </a:spcBef>
              <a:buClr>
                <a:srgbClr val="B0D239"/>
              </a:buClr>
              <a:buFont typeface="Arial" panose="020B0604020202020204" pitchFamily="34" charset="0"/>
              <a:buChar char="•"/>
              <a:defRPr sz="1400" i="0">
                <a:solidFill>
                  <a:srgbClr val="23272D"/>
                </a:solidFill>
                <a:latin typeface="+mj-lt"/>
                <a:ea typeface="Source Sans Pro" panose="020B0503030403020204" pitchFamily="34" charset="0"/>
                <a:cs typeface="Arial"/>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endParaRPr lang="en-US"/>
          </a:p>
          <a:p>
            <a:pPr lvl="0"/>
            <a:endParaRPr lang="en-US"/>
          </a:p>
          <a:p>
            <a:pPr lvl="0"/>
            <a:endParaRPr lang="en-US"/>
          </a:p>
        </p:txBody>
      </p:sp>
    </p:spTree>
    <p:extLst>
      <p:ext uri="{BB962C8B-B14F-4D97-AF65-F5344CB8AC3E}">
        <p14:creationId xmlns:p14="http://schemas.microsoft.com/office/powerpoint/2010/main" val="3720167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Image [Lef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DC992F8-C49A-4DD3-A095-6422EA3D0D27}"/>
              </a:ext>
            </a:extLst>
          </p:cNvPr>
          <p:cNvSpPr>
            <a:spLocks noGrp="1"/>
          </p:cNvSpPr>
          <p:nvPr>
            <p:ph type="pic" sz="quarter" idx="13"/>
          </p:nvPr>
        </p:nvSpPr>
        <p:spPr>
          <a:xfrm>
            <a:off x="0" y="0"/>
            <a:ext cx="4211638" cy="5143500"/>
          </a:xfrm>
          <a:prstGeom prst="rect">
            <a:avLst/>
          </a:prstGeom>
          <a:solidFill>
            <a:srgbClr val="F1F2F2"/>
          </a:solidFill>
        </p:spPr>
        <p:txBody>
          <a:bodyPr anchor="ctr"/>
          <a:lstStyle>
            <a:lvl1pPr marL="0" indent="0" algn="ctr">
              <a:buNone/>
              <a:defRPr sz="1200">
                <a:solidFill>
                  <a:schemeClr val="bg1">
                    <a:lumMod val="75000"/>
                  </a:schemeClr>
                </a:solidFill>
              </a:defRPr>
            </a:lvl1pPr>
          </a:lstStyle>
          <a:p>
            <a:r>
              <a:rPr lang="en-US"/>
              <a:t>Click icon to add picture</a:t>
            </a:r>
            <a:endParaRPr lang="en-GB"/>
          </a:p>
        </p:txBody>
      </p:sp>
      <p:sp>
        <p:nvSpPr>
          <p:cNvPr id="5" name="Title 1">
            <a:extLst>
              <a:ext uri="{FF2B5EF4-FFF2-40B4-BE49-F238E27FC236}">
                <a16:creationId xmlns:a16="http://schemas.microsoft.com/office/drawing/2014/main" id="{57E3D8DF-66CB-764F-9A21-5030C2382D07}"/>
              </a:ext>
            </a:extLst>
          </p:cNvPr>
          <p:cNvSpPr>
            <a:spLocks noGrp="1"/>
          </p:cNvSpPr>
          <p:nvPr>
            <p:ph type="title" hasCustomPrompt="1"/>
          </p:nvPr>
        </p:nvSpPr>
        <p:spPr>
          <a:xfrm>
            <a:off x="4752110" y="663575"/>
            <a:ext cx="3780703" cy="307777"/>
          </a:xfrm>
          <a:prstGeom prst="rect">
            <a:avLst/>
          </a:prstGeom>
        </p:spPr>
        <p:txBody>
          <a:bodyPr vert="horz" wrap="square" lIns="0" tIns="0" rIns="0" bIns="0" anchor="t" anchorCtr="0">
            <a:spAutoFit/>
          </a:bodyPr>
          <a:lstStyle>
            <a:lvl1pPr algn="l">
              <a:defRPr sz="2000" b="1" i="0" u="none" strike="noStrike" spc="-50" baseline="0">
                <a:solidFill>
                  <a:srgbClr val="003F61"/>
                </a:solidFill>
                <a:latin typeface="+mj-lt"/>
                <a:cs typeface="Source Sans Pro"/>
              </a:defRPr>
            </a:lvl1pPr>
          </a:lstStyle>
          <a:p>
            <a:r>
              <a:rPr lang="en-US"/>
              <a:t>Placeholder Title</a:t>
            </a:r>
          </a:p>
        </p:txBody>
      </p:sp>
      <p:sp>
        <p:nvSpPr>
          <p:cNvPr id="6" name="Text Placeholder 2">
            <a:extLst>
              <a:ext uri="{FF2B5EF4-FFF2-40B4-BE49-F238E27FC236}">
                <a16:creationId xmlns:a16="http://schemas.microsoft.com/office/drawing/2014/main" id="{39E6F725-AEA7-5442-BB4A-5277BCDF36C6}"/>
              </a:ext>
            </a:extLst>
          </p:cNvPr>
          <p:cNvSpPr>
            <a:spLocks noGrp="1"/>
          </p:cNvSpPr>
          <p:nvPr>
            <p:ph type="body" sz="quarter" idx="10" hasCustomPrompt="1"/>
          </p:nvPr>
        </p:nvSpPr>
        <p:spPr>
          <a:xfrm>
            <a:off x="4752109" y="1347788"/>
            <a:ext cx="3780704" cy="3384550"/>
          </a:xfrm>
          <a:prstGeom prst="rect">
            <a:avLst/>
          </a:prstGeom>
        </p:spPr>
        <p:txBody>
          <a:bodyPr vert="horz" lIns="0" tIns="0" rIns="0" bIns="0" numCol="1" spcCol="270000">
            <a:noAutofit/>
          </a:bodyPr>
          <a:lstStyle>
            <a:lvl1pPr marL="0" marR="0" indent="0" algn="l" defTabSz="360000" rtl="0" eaLnBrk="1" fontAlgn="base" latinLnBrk="0" hangingPunct="1">
              <a:lnSpc>
                <a:spcPct val="125000"/>
              </a:lnSpc>
              <a:spcBef>
                <a:spcPts val="0"/>
              </a:spcBef>
              <a:spcAft>
                <a:spcPts val="800"/>
              </a:spcAft>
              <a:buClr>
                <a:srgbClr val="005EB8"/>
              </a:buClr>
              <a:buSzTx/>
              <a:buFont typeface="Arial" panose="020B0604020202020204" pitchFamily="34" charset="0"/>
              <a:buNone/>
              <a:tabLst/>
              <a:defRPr sz="1000" b="0" i="0" spc="0" baseline="0">
                <a:solidFill>
                  <a:srgbClr val="4D4E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4pPr>
            <a:lvl5pPr marL="2114550" indent="-180000">
              <a:lnSpc>
                <a:spcPct val="125000"/>
              </a:lnSpc>
              <a:spcBef>
                <a:spcPts val="0"/>
              </a:spcBef>
              <a:spcAft>
                <a:spcPts val="800"/>
              </a:spcAft>
              <a:buClr>
                <a:srgbClr val="005EB8"/>
              </a:buClr>
              <a:buFont typeface="Arial" panose="020B0604020202020204" pitchFamily="34" charset="0"/>
              <a:buChar char="•"/>
              <a:defRPr sz="1000" i="0">
                <a:solidFill>
                  <a:srgbClr val="4D4E4F"/>
                </a:solidFill>
                <a:latin typeface="+mj-lt"/>
                <a:ea typeface="Source Sans Pro" panose="020B0503030403020204" pitchFamily="34" charset="0"/>
                <a:cs typeface="Arial"/>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endParaRPr lang="en-US"/>
          </a:p>
        </p:txBody>
      </p:sp>
    </p:spTree>
    <p:extLst>
      <p:ext uri="{BB962C8B-B14F-4D97-AF65-F5344CB8AC3E}">
        <p14:creationId xmlns:p14="http://schemas.microsoft.com/office/powerpoint/2010/main" val="2549038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3E86DBF8-44ED-4C44-9BC2-278EB0DA273C}"/>
              </a:ext>
            </a:extLst>
          </p:cNvPr>
          <p:cNvSpPr>
            <a:spLocks noGrp="1"/>
          </p:cNvSpPr>
          <p:nvPr>
            <p:ph type="chart" sz="quarter" idx="14"/>
          </p:nvPr>
        </p:nvSpPr>
        <p:spPr>
          <a:xfrm>
            <a:off x="4932362" y="0"/>
            <a:ext cx="4211637" cy="5143500"/>
          </a:xfrm>
          <a:prstGeom prst="rect">
            <a:avLst/>
          </a:prstGeom>
        </p:spPr>
        <p:txBody>
          <a:bodyPr anchor="ctr"/>
          <a:lstStyle>
            <a:lvl1pPr marL="0" indent="0" algn="ctr">
              <a:buNone/>
              <a:defRPr sz="1200">
                <a:solidFill>
                  <a:schemeClr val="bg1">
                    <a:lumMod val="75000"/>
                  </a:schemeClr>
                </a:solidFill>
              </a:defRPr>
            </a:lvl1pPr>
          </a:lstStyle>
          <a:p>
            <a:r>
              <a:rPr lang="en-US"/>
              <a:t>Click icon to add chart</a:t>
            </a:r>
          </a:p>
        </p:txBody>
      </p:sp>
      <p:sp>
        <p:nvSpPr>
          <p:cNvPr id="5" name="Title 1">
            <a:extLst>
              <a:ext uri="{FF2B5EF4-FFF2-40B4-BE49-F238E27FC236}">
                <a16:creationId xmlns:a16="http://schemas.microsoft.com/office/drawing/2014/main" id="{75D5CDBB-702D-5A4D-BCB5-6454C61F6842}"/>
              </a:ext>
            </a:extLst>
          </p:cNvPr>
          <p:cNvSpPr>
            <a:spLocks noGrp="1"/>
          </p:cNvSpPr>
          <p:nvPr>
            <p:ph type="title" hasCustomPrompt="1"/>
          </p:nvPr>
        </p:nvSpPr>
        <p:spPr>
          <a:xfrm>
            <a:off x="611189" y="663575"/>
            <a:ext cx="3960811" cy="307777"/>
          </a:xfrm>
          <a:prstGeom prst="rect">
            <a:avLst/>
          </a:prstGeom>
        </p:spPr>
        <p:txBody>
          <a:bodyPr vert="horz" lIns="0" tIns="0" rIns="0" bIns="0" anchor="t" anchorCtr="0">
            <a:spAutoFit/>
          </a:bodyPr>
          <a:lstStyle>
            <a:lvl1pPr algn="l">
              <a:defRPr sz="2000" b="1" i="0" strike="noStrike" spc="-50" baseline="0">
                <a:solidFill>
                  <a:srgbClr val="003F61"/>
                </a:solidFill>
                <a:latin typeface="+mj-lt"/>
                <a:cs typeface="Source Sans Pro"/>
              </a:defRPr>
            </a:lvl1pPr>
          </a:lstStyle>
          <a:p>
            <a:r>
              <a:rPr lang="en-US"/>
              <a:t>Placeholder Title</a:t>
            </a:r>
          </a:p>
        </p:txBody>
      </p:sp>
      <p:sp>
        <p:nvSpPr>
          <p:cNvPr id="7" name="Text Placeholder 2">
            <a:extLst>
              <a:ext uri="{FF2B5EF4-FFF2-40B4-BE49-F238E27FC236}">
                <a16:creationId xmlns:a16="http://schemas.microsoft.com/office/drawing/2014/main" id="{D5B30066-1C59-9C41-8048-C0C394B9048C}"/>
              </a:ext>
            </a:extLst>
          </p:cNvPr>
          <p:cNvSpPr>
            <a:spLocks noGrp="1"/>
          </p:cNvSpPr>
          <p:nvPr>
            <p:ph type="body" sz="quarter" idx="10" hasCustomPrompt="1"/>
          </p:nvPr>
        </p:nvSpPr>
        <p:spPr>
          <a:xfrm>
            <a:off x="611188" y="1347788"/>
            <a:ext cx="3776085" cy="3384550"/>
          </a:xfrm>
          <a:prstGeom prst="rect">
            <a:avLst/>
          </a:prstGeom>
        </p:spPr>
        <p:txBody>
          <a:bodyPr vert="horz" lIns="0" tIns="0" rIns="0" bIns="0" numCol="1" spcCol="270000">
            <a:normAutofit/>
          </a:bodyPr>
          <a:lstStyle>
            <a:lvl1pPr marL="0" marR="0" indent="0" algn="l" defTabSz="360000" rtl="0" eaLnBrk="1" fontAlgn="base" latinLnBrk="0" hangingPunct="1">
              <a:lnSpc>
                <a:spcPct val="125000"/>
              </a:lnSpc>
              <a:spcBef>
                <a:spcPts val="0"/>
              </a:spcBef>
              <a:spcAft>
                <a:spcPts val="800"/>
              </a:spcAft>
              <a:buClr>
                <a:srgbClr val="005EB8"/>
              </a:buClr>
              <a:buSzTx/>
              <a:buFont typeface="Arial" panose="020B0604020202020204" pitchFamily="34" charset="0"/>
              <a:buNone/>
              <a:tabLst/>
              <a:defRPr sz="1000" b="0" i="0" spc="0" baseline="0">
                <a:solidFill>
                  <a:srgbClr val="4D4E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Char char="•"/>
              <a:tabLst/>
              <a:defRPr sz="1000" b="0" i="0">
                <a:solidFill>
                  <a:srgbClr val="4D4E4F"/>
                </a:solidFill>
                <a:latin typeface="+mj-lt"/>
                <a:ea typeface="Source Sans Pro" panose="020B0503030403020204" pitchFamily="34" charset="0"/>
                <a:cs typeface="Source Sans Pro" panose="020B0503030403020204" pitchFamily="34" charset="0"/>
              </a:defRPr>
            </a:lvl4pPr>
            <a:lvl5pPr marL="2114550" indent="-180000">
              <a:lnSpc>
                <a:spcPct val="150000"/>
              </a:lnSpc>
              <a:spcBef>
                <a:spcPts val="0"/>
              </a:spcBef>
              <a:buClr>
                <a:srgbClr val="B0D239"/>
              </a:buClr>
              <a:buFont typeface="Arial" panose="020B0604020202020204" pitchFamily="34" charset="0"/>
              <a:buChar char="•"/>
              <a:defRPr sz="1400" i="0">
                <a:solidFill>
                  <a:srgbClr val="23272D"/>
                </a:solidFill>
                <a:latin typeface="+mj-lt"/>
                <a:ea typeface="Source Sans Pro" panose="020B0503030403020204" pitchFamily="34" charset="0"/>
                <a:cs typeface="Arial"/>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endParaRPr lang="en-US"/>
          </a:p>
          <a:p>
            <a:pPr lvl="0"/>
            <a:endParaRPr lang="en-US"/>
          </a:p>
          <a:p>
            <a:pPr lvl="0"/>
            <a:endParaRPr lang="en-US"/>
          </a:p>
        </p:txBody>
      </p:sp>
    </p:spTree>
    <p:extLst>
      <p:ext uri="{BB962C8B-B14F-4D97-AF65-F5344CB8AC3E}">
        <p14:creationId xmlns:p14="http://schemas.microsoft.com/office/powerpoint/2010/main" val="162758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Table Placeholder 4">
            <a:extLst>
              <a:ext uri="{FF2B5EF4-FFF2-40B4-BE49-F238E27FC236}">
                <a16:creationId xmlns:a16="http://schemas.microsoft.com/office/drawing/2014/main" id="{9A891374-8ECC-4538-8C00-DBB9177EB07C}"/>
              </a:ext>
            </a:extLst>
          </p:cNvPr>
          <p:cNvSpPr>
            <a:spLocks noGrp="1"/>
          </p:cNvSpPr>
          <p:nvPr>
            <p:ph type="tbl" sz="quarter" idx="15"/>
          </p:nvPr>
        </p:nvSpPr>
        <p:spPr>
          <a:xfrm>
            <a:off x="3161491" y="1367793"/>
            <a:ext cx="5371322" cy="3364545"/>
          </a:xfrm>
          <a:prstGeom prst="rect">
            <a:avLst/>
          </a:prstGeom>
          <a:solidFill>
            <a:schemeClr val="bg1"/>
          </a:solidFill>
        </p:spPr>
        <p:txBody>
          <a:bodyPr anchor="ctr"/>
          <a:lstStyle>
            <a:lvl1pPr marL="0" indent="0" algn="ctr">
              <a:buNone/>
              <a:defRPr sz="1200"/>
            </a:lvl1pPr>
          </a:lstStyle>
          <a:p>
            <a:r>
              <a:rPr lang="en-US"/>
              <a:t>Click icon to add table</a:t>
            </a:r>
            <a:endParaRPr lang="en-GB"/>
          </a:p>
        </p:txBody>
      </p:sp>
      <p:sp>
        <p:nvSpPr>
          <p:cNvPr id="6" name="Title 1">
            <a:extLst>
              <a:ext uri="{FF2B5EF4-FFF2-40B4-BE49-F238E27FC236}">
                <a16:creationId xmlns:a16="http://schemas.microsoft.com/office/drawing/2014/main" id="{9DD3BD32-F002-4522-BA30-BD8E298B95F3}"/>
              </a:ext>
            </a:extLst>
          </p:cNvPr>
          <p:cNvSpPr>
            <a:spLocks noGrp="1"/>
          </p:cNvSpPr>
          <p:nvPr>
            <p:ph type="title" hasCustomPrompt="1"/>
          </p:nvPr>
        </p:nvSpPr>
        <p:spPr>
          <a:xfrm>
            <a:off x="611187" y="663575"/>
            <a:ext cx="7921625" cy="307777"/>
          </a:xfrm>
          <a:prstGeom prst="rect">
            <a:avLst/>
          </a:prstGeom>
        </p:spPr>
        <p:txBody>
          <a:bodyPr vert="horz" wrap="square" lIns="0" tIns="0" rIns="0" bIns="0" anchor="t" anchorCtr="0">
            <a:spAutoFit/>
          </a:bodyPr>
          <a:lstStyle>
            <a:lvl1pPr algn="l">
              <a:defRPr sz="2000" b="1" i="0" strike="noStrike" spc="-50" baseline="0">
                <a:solidFill>
                  <a:srgbClr val="003F61"/>
                </a:solidFill>
                <a:latin typeface="+mj-lt"/>
                <a:cs typeface="Source Sans Pro"/>
              </a:defRPr>
            </a:lvl1pPr>
          </a:lstStyle>
          <a:p>
            <a:r>
              <a:rPr lang="en-US"/>
              <a:t>Placeholder Title</a:t>
            </a:r>
          </a:p>
        </p:txBody>
      </p:sp>
      <p:sp>
        <p:nvSpPr>
          <p:cNvPr id="13" name="Text Placeholder 2">
            <a:extLst>
              <a:ext uri="{FF2B5EF4-FFF2-40B4-BE49-F238E27FC236}">
                <a16:creationId xmlns:a16="http://schemas.microsoft.com/office/drawing/2014/main" id="{CD2CD04A-D54A-43B7-B604-E8CAF6A874BF}"/>
              </a:ext>
            </a:extLst>
          </p:cNvPr>
          <p:cNvSpPr>
            <a:spLocks noGrp="1"/>
          </p:cNvSpPr>
          <p:nvPr>
            <p:ph type="body" sz="quarter" idx="10" hasCustomPrompt="1"/>
          </p:nvPr>
        </p:nvSpPr>
        <p:spPr>
          <a:xfrm>
            <a:off x="611188" y="1347788"/>
            <a:ext cx="2304399" cy="3384550"/>
          </a:xfrm>
          <a:prstGeom prst="rect">
            <a:avLst/>
          </a:prstGeom>
        </p:spPr>
        <p:txBody>
          <a:bodyPr vert="horz" lIns="0" tIns="0" rIns="0" bIns="0" numCol="1" spcCol="270000">
            <a:noAutofit/>
          </a:bodyPr>
          <a:lstStyle>
            <a:lvl1pPr marL="0" indent="0">
              <a:lnSpc>
                <a:spcPct val="125000"/>
              </a:lnSpc>
              <a:spcBef>
                <a:spcPts val="0"/>
              </a:spcBef>
              <a:spcAft>
                <a:spcPts val="800"/>
              </a:spcAft>
              <a:buClr>
                <a:srgbClr val="005EB8"/>
              </a:buClr>
              <a:buFont typeface="Arial" panose="020B0604020202020204" pitchFamily="34" charset="0"/>
              <a:buNone/>
              <a:defRPr sz="800" b="0" i="0" spc="0" baseline="0">
                <a:solidFill>
                  <a:srgbClr val="4D4E4F"/>
                </a:solidFill>
                <a:latin typeface="+mn-lt"/>
                <a:ea typeface="Source Sans Pro" panose="020B0503030403020204" pitchFamily="34" charset="0"/>
                <a:cs typeface="Source Sans Pro" panose="020B0503030403020204" pitchFamily="34" charset="0"/>
              </a:defRPr>
            </a:lvl1pPr>
            <a:lvl2pPr marL="562950" marR="0" indent="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2pPr>
            <a:lvl3pPr marL="1020150" marR="0" indent="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4pPr>
            <a:lvl5pPr marL="1934550" indent="0">
              <a:lnSpc>
                <a:spcPct val="125000"/>
              </a:lnSpc>
              <a:spcBef>
                <a:spcPts val="0"/>
              </a:spcBef>
              <a:spcAft>
                <a:spcPts val="800"/>
              </a:spcAft>
              <a:buClr>
                <a:srgbClr val="005EB8"/>
              </a:buClr>
              <a:buFont typeface="Arial" panose="020B0604020202020204" pitchFamily="34" charset="0"/>
              <a:buNone/>
              <a:defRPr sz="800" i="0">
                <a:solidFill>
                  <a:srgbClr val="4D4E4F"/>
                </a:solidFill>
                <a:latin typeface="+mj-lt"/>
                <a:ea typeface="Source Sans Pro" panose="020B0503030403020204" pitchFamily="34" charset="0"/>
                <a:cs typeface="Arial"/>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12459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tners [6]">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F05B200-BF93-4168-B917-75DEF5B38A00}"/>
              </a:ext>
            </a:extLst>
          </p:cNvPr>
          <p:cNvSpPr>
            <a:spLocks noGrp="1"/>
          </p:cNvSpPr>
          <p:nvPr>
            <p:ph type="title" hasCustomPrompt="1"/>
          </p:nvPr>
        </p:nvSpPr>
        <p:spPr>
          <a:xfrm>
            <a:off x="611187" y="663575"/>
            <a:ext cx="7921625" cy="307777"/>
          </a:xfrm>
          <a:prstGeom prst="rect">
            <a:avLst/>
          </a:prstGeom>
        </p:spPr>
        <p:txBody>
          <a:bodyPr vert="horz" wrap="square" lIns="0" tIns="0" rIns="0" bIns="0" anchor="t" anchorCtr="0">
            <a:spAutoFit/>
          </a:bodyPr>
          <a:lstStyle>
            <a:lvl1pPr algn="l">
              <a:defRPr sz="2000" b="1" i="0" strike="noStrike" spc="-50" baseline="0">
                <a:solidFill>
                  <a:srgbClr val="003F61"/>
                </a:solidFill>
                <a:latin typeface="+mj-lt"/>
                <a:cs typeface="Source Sans Pro"/>
              </a:defRPr>
            </a:lvl1pPr>
          </a:lstStyle>
          <a:p>
            <a:r>
              <a:rPr lang="en-US"/>
              <a:t>Placeholder Title</a:t>
            </a:r>
          </a:p>
        </p:txBody>
      </p:sp>
      <p:sp>
        <p:nvSpPr>
          <p:cNvPr id="19" name="Picture Placeholder 7">
            <a:extLst>
              <a:ext uri="{FF2B5EF4-FFF2-40B4-BE49-F238E27FC236}">
                <a16:creationId xmlns:a16="http://schemas.microsoft.com/office/drawing/2014/main" id="{1CB1B213-67D4-412E-8B77-16CABB033482}"/>
              </a:ext>
            </a:extLst>
          </p:cNvPr>
          <p:cNvSpPr>
            <a:spLocks noGrp="1"/>
          </p:cNvSpPr>
          <p:nvPr>
            <p:ph type="pic" sz="quarter" idx="13" hasCustomPrompt="1"/>
          </p:nvPr>
        </p:nvSpPr>
        <p:spPr>
          <a:xfrm>
            <a:off x="3163771" y="1360736"/>
            <a:ext cx="1619230" cy="1555369"/>
          </a:xfrm>
          <a:prstGeom prst="rect">
            <a:avLst/>
          </a:prstGeom>
          <a:noFill/>
          <a:ln>
            <a:noFill/>
          </a:ln>
        </p:spPr>
        <p:txBody>
          <a:bodyPr anchor="ctr"/>
          <a:lstStyle>
            <a:lvl1pPr marL="0" indent="0" algn="ctr">
              <a:buNone/>
              <a:defRPr sz="1200">
                <a:solidFill>
                  <a:schemeClr val="bg1">
                    <a:lumMod val="75000"/>
                  </a:schemeClr>
                </a:solidFill>
              </a:defRPr>
            </a:lvl1pPr>
          </a:lstStyle>
          <a:p>
            <a:r>
              <a:rPr lang="en-GB"/>
              <a:t>Click to add logo</a:t>
            </a:r>
          </a:p>
        </p:txBody>
      </p:sp>
      <p:sp>
        <p:nvSpPr>
          <p:cNvPr id="20" name="Picture Placeholder 7">
            <a:extLst>
              <a:ext uri="{FF2B5EF4-FFF2-40B4-BE49-F238E27FC236}">
                <a16:creationId xmlns:a16="http://schemas.microsoft.com/office/drawing/2014/main" id="{69656667-AF16-455D-BD65-F9F30E77DD73}"/>
              </a:ext>
            </a:extLst>
          </p:cNvPr>
          <p:cNvSpPr>
            <a:spLocks noGrp="1"/>
          </p:cNvSpPr>
          <p:nvPr>
            <p:ph type="pic" sz="quarter" idx="16" hasCustomPrompt="1"/>
          </p:nvPr>
        </p:nvSpPr>
        <p:spPr>
          <a:xfrm>
            <a:off x="5024749" y="1360737"/>
            <a:ext cx="1619230" cy="1555369"/>
          </a:xfrm>
          <a:prstGeom prst="rect">
            <a:avLst/>
          </a:prstGeom>
          <a:noFill/>
          <a:ln>
            <a:noFill/>
          </a:ln>
        </p:spPr>
        <p:txBody>
          <a:bodyPr anchor="ctr"/>
          <a:lstStyle>
            <a:lvl1pPr marL="0" marR="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sz="1200">
                <a:solidFill>
                  <a:schemeClr val="bg1">
                    <a:lumMod val="75000"/>
                  </a:schemeClr>
                </a:solidFill>
              </a:defRPr>
            </a:lvl1pPr>
          </a:lstStyle>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GB"/>
              <a:t>Click to add logo</a:t>
            </a:r>
          </a:p>
        </p:txBody>
      </p:sp>
      <p:sp>
        <p:nvSpPr>
          <p:cNvPr id="23" name="Picture Placeholder 7">
            <a:extLst>
              <a:ext uri="{FF2B5EF4-FFF2-40B4-BE49-F238E27FC236}">
                <a16:creationId xmlns:a16="http://schemas.microsoft.com/office/drawing/2014/main" id="{D0FDB8FC-851F-482A-BE4A-F7D47CA1DECC}"/>
              </a:ext>
            </a:extLst>
          </p:cNvPr>
          <p:cNvSpPr>
            <a:spLocks noGrp="1"/>
          </p:cNvSpPr>
          <p:nvPr>
            <p:ph type="pic" sz="quarter" idx="17" hasCustomPrompt="1"/>
          </p:nvPr>
        </p:nvSpPr>
        <p:spPr>
          <a:xfrm>
            <a:off x="6892267" y="1360736"/>
            <a:ext cx="1619230" cy="1555369"/>
          </a:xfrm>
          <a:prstGeom prst="rect">
            <a:avLst/>
          </a:prstGeom>
          <a:noFill/>
          <a:ln>
            <a:noFill/>
          </a:ln>
        </p:spPr>
        <p:txBody>
          <a:bodyPr anchor="ctr"/>
          <a:lstStyle>
            <a:lvl1pPr marL="0" marR="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sz="1200">
                <a:solidFill>
                  <a:schemeClr val="bg1">
                    <a:lumMod val="75000"/>
                  </a:schemeClr>
                </a:solidFill>
              </a:defRPr>
            </a:lvl1pPr>
          </a:lstStyle>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GB"/>
              <a:t>Click to add logo</a:t>
            </a:r>
          </a:p>
        </p:txBody>
      </p:sp>
      <p:sp>
        <p:nvSpPr>
          <p:cNvPr id="24" name="Picture Placeholder 7">
            <a:extLst>
              <a:ext uri="{FF2B5EF4-FFF2-40B4-BE49-F238E27FC236}">
                <a16:creationId xmlns:a16="http://schemas.microsoft.com/office/drawing/2014/main" id="{5BBD54F3-F32A-41A1-87FA-297B5AB9EFFC}"/>
              </a:ext>
            </a:extLst>
          </p:cNvPr>
          <p:cNvSpPr>
            <a:spLocks noGrp="1"/>
          </p:cNvSpPr>
          <p:nvPr>
            <p:ph type="pic" sz="quarter" idx="18" hasCustomPrompt="1"/>
          </p:nvPr>
        </p:nvSpPr>
        <p:spPr>
          <a:xfrm>
            <a:off x="3163771" y="3176968"/>
            <a:ext cx="1619230" cy="1555369"/>
          </a:xfrm>
          <a:prstGeom prst="rect">
            <a:avLst/>
          </a:prstGeom>
          <a:noFill/>
          <a:ln>
            <a:noFill/>
          </a:ln>
        </p:spPr>
        <p:txBody>
          <a:bodyPr anchor="ctr"/>
          <a:lstStyle>
            <a:lvl1pPr marL="0" indent="0" algn="ctr">
              <a:buNone/>
              <a:defRPr sz="1200">
                <a:solidFill>
                  <a:schemeClr val="bg1">
                    <a:lumMod val="75000"/>
                  </a:schemeClr>
                </a:solidFill>
              </a:defRPr>
            </a:lvl1pPr>
          </a:lstStyle>
          <a:p>
            <a:r>
              <a:rPr lang="en-GB"/>
              <a:t>Click to add logo</a:t>
            </a:r>
          </a:p>
        </p:txBody>
      </p:sp>
      <p:sp>
        <p:nvSpPr>
          <p:cNvPr id="25" name="Picture Placeholder 7">
            <a:extLst>
              <a:ext uri="{FF2B5EF4-FFF2-40B4-BE49-F238E27FC236}">
                <a16:creationId xmlns:a16="http://schemas.microsoft.com/office/drawing/2014/main" id="{FF67EC5A-84E6-4CFC-9D09-9DCDFE398B64}"/>
              </a:ext>
            </a:extLst>
          </p:cNvPr>
          <p:cNvSpPr>
            <a:spLocks noGrp="1"/>
          </p:cNvSpPr>
          <p:nvPr>
            <p:ph type="pic" sz="quarter" idx="19" hasCustomPrompt="1"/>
          </p:nvPr>
        </p:nvSpPr>
        <p:spPr>
          <a:xfrm>
            <a:off x="5028019" y="3176969"/>
            <a:ext cx="1619230" cy="1555369"/>
          </a:xfrm>
          <a:prstGeom prst="rect">
            <a:avLst/>
          </a:prstGeom>
          <a:noFill/>
          <a:ln>
            <a:noFill/>
          </a:ln>
        </p:spPr>
        <p:txBody>
          <a:bodyPr anchor="ctr"/>
          <a:lstStyle>
            <a:lvl1pPr marL="0" indent="0" algn="ctr">
              <a:buNone/>
              <a:defRPr sz="1200">
                <a:solidFill>
                  <a:schemeClr val="bg1">
                    <a:lumMod val="75000"/>
                  </a:schemeClr>
                </a:solidFill>
              </a:defRPr>
            </a:lvl1pPr>
          </a:lstStyle>
          <a:p>
            <a:r>
              <a:rPr lang="en-GB"/>
              <a:t>Click to add logo</a:t>
            </a:r>
          </a:p>
        </p:txBody>
      </p:sp>
      <p:sp>
        <p:nvSpPr>
          <p:cNvPr id="26" name="Picture Placeholder 7">
            <a:extLst>
              <a:ext uri="{FF2B5EF4-FFF2-40B4-BE49-F238E27FC236}">
                <a16:creationId xmlns:a16="http://schemas.microsoft.com/office/drawing/2014/main" id="{96EF4B04-F845-472A-8316-9D33CCC5D397}"/>
              </a:ext>
            </a:extLst>
          </p:cNvPr>
          <p:cNvSpPr>
            <a:spLocks noGrp="1"/>
          </p:cNvSpPr>
          <p:nvPr>
            <p:ph type="pic" sz="quarter" idx="20" hasCustomPrompt="1"/>
          </p:nvPr>
        </p:nvSpPr>
        <p:spPr>
          <a:xfrm>
            <a:off x="6895537" y="3176968"/>
            <a:ext cx="1619230" cy="1555369"/>
          </a:xfrm>
          <a:prstGeom prst="rect">
            <a:avLst/>
          </a:prstGeom>
          <a:noFill/>
          <a:ln>
            <a:noFill/>
          </a:ln>
        </p:spPr>
        <p:txBody>
          <a:bodyPr anchor="ctr"/>
          <a:lstStyle>
            <a:lvl1pPr marL="0" marR="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sz="1200">
                <a:solidFill>
                  <a:schemeClr val="bg1">
                    <a:lumMod val="75000"/>
                  </a:schemeClr>
                </a:solidFill>
              </a:defRPr>
            </a:lvl1pPr>
          </a:lstStyle>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GB"/>
              <a:t>Click to add logo</a:t>
            </a:r>
          </a:p>
        </p:txBody>
      </p:sp>
      <p:sp>
        <p:nvSpPr>
          <p:cNvPr id="10" name="Text Placeholder 2">
            <a:extLst>
              <a:ext uri="{FF2B5EF4-FFF2-40B4-BE49-F238E27FC236}">
                <a16:creationId xmlns:a16="http://schemas.microsoft.com/office/drawing/2014/main" id="{37FEBD32-DF8B-8B4F-8770-1356757EB378}"/>
              </a:ext>
            </a:extLst>
          </p:cNvPr>
          <p:cNvSpPr>
            <a:spLocks noGrp="1"/>
          </p:cNvSpPr>
          <p:nvPr>
            <p:ph type="body" sz="quarter" idx="10" hasCustomPrompt="1"/>
          </p:nvPr>
        </p:nvSpPr>
        <p:spPr>
          <a:xfrm>
            <a:off x="611188" y="1347788"/>
            <a:ext cx="2304399" cy="3384550"/>
          </a:xfrm>
          <a:prstGeom prst="rect">
            <a:avLst/>
          </a:prstGeom>
        </p:spPr>
        <p:txBody>
          <a:bodyPr vert="horz" lIns="0" tIns="0" rIns="0" bIns="0" numCol="1" spcCol="270000">
            <a:noAutofit/>
          </a:bodyPr>
          <a:lstStyle>
            <a:lvl1pPr marL="0" indent="0">
              <a:lnSpc>
                <a:spcPct val="125000"/>
              </a:lnSpc>
              <a:spcBef>
                <a:spcPts val="0"/>
              </a:spcBef>
              <a:spcAft>
                <a:spcPts val="800"/>
              </a:spcAft>
              <a:buClr>
                <a:srgbClr val="005EB8"/>
              </a:buClr>
              <a:buFont typeface="Arial" panose="020B0604020202020204" pitchFamily="34" charset="0"/>
              <a:buNone/>
              <a:defRPr sz="800" b="0" i="0" spc="0" baseline="0">
                <a:solidFill>
                  <a:srgbClr val="4D4E4F"/>
                </a:solidFill>
                <a:latin typeface="+mn-lt"/>
                <a:ea typeface="Source Sans Pro" panose="020B0503030403020204" pitchFamily="34" charset="0"/>
                <a:cs typeface="Source Sans Pro" panose="020B0503030403020204" pitchFamily="34" charset="0"/>
              </a:defRPr>
            </a:lvl1pPr>
            <a:lvl2pPr marL="562950" marR="0" indent="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2pPr>
            <a:lvl3pPr marL="1020150" marR="0" indent="0" algn="l" defTabSz="457200" rtl="0" eaLnBrk="1" fontAlgn="auto" latinLnBrk="0" hangingPunct="1">
              <a:lnSpc>
                <a:spcPct val="125000"/>
              </a:lnSpc>
              <a:spcBef>
                <a:spcPts val="0"/>
              </a:spcBef>
              <a:spcAft>
                <a:spcPts val="800"/>
              </a:spcAft>
              <a:buClr>
                <a:srgbClr val="005EB8"/>
              </a:buClr>
              <a:buSzTx/>
              <a:buFont typeface="Arial" panose="020B0604020202020204" pitchFamily="34" charset="0"/>
              <a:buNone/>
              <a:tabLst/>
              <a:defRPr sz="800" b="0" i="0">
                <a:solidFill>
                  <a:srgbClr val="4D4E4F"/>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4pPr>
            <a:lvl5pPr marL="1934550" indent="0">
              <a:lnSpc>
                <a:spcPct val="125000"/>
              </a:lnSpc>
              <a:spcBef>
                <a:spcPts val="0"/>
              </a:spcBef>
              <a:spcAft>
                <a:spcPts val="800"/>
              </a:spcAft>
              <a:buClr>
                <a:srgbClr val="005EB8"/>
              </a:buClr>
              <a:buFont typeface="Arial" panose="020B0604020202020204" pitchFamily="34" charset="0"/>
              <a:buNone/>
              <a:defRPr sz="800" i="0">
                <a:solidFill>
                  <a:srgbClr val="4D4E4F"/>
                </a:solidFill>
                <a:latin typeface="+mj-lt"/>
                <a:ea typeface="Source Sans Pro" panose="020B0503030403020204" pitchFamily="34" charset="0"/>
                <a:cs typeface="Arial"/>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57660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1188" y="1475509"/>
            <a:ext cx="3600450" cy="2192482"/>
          </a:xfrm>
          <a:prstGeom prst="rect">
            <a:avLst/>
          </a:prstGeom>
          <a:noFill/>
        </p:spPr>
        <p:txBody>
          <a:bodyPr vert="horz" wrap="square" lIns="0" tIns="0" rIns="0" bIns="0" anchor="ctr">
            <a:normAutofit/>
          </a:bodyPr>
          <a:lstStyle>
            <a:lvl1pPr marL="0" indent="0">
              <a:lnSpc>
                <a:spcPct val="100000"/>
              </a:lnSpc>
              <a:buNone/>
              <a:defRPr sz="2200" b="1" i="0" baseline="0">
                <a:solidFill>
                  <a:srgbClr val="003F61"/>
                </a:solidFill>
                <a:latin typeface="+mj-lt"/>
                <a:ea typeface="Source Sans Pro" panose="020B0503030403020204" pitchFamily="34" charset="0"/>
                <a:cs typeface="Source Sans Pro" panose="020B0503030403020204" pitchFamily="34" charset="0"/>
              </a:defRPr>
            </a:lvl1pPr>
            <a:lvl2pPr marL="457200" indent="0">
              <a:buNone/>
              <a:defRPr sz="2400" b="0" i="0">
                <a:solidFill>
                  <a:schemeClr val="bg1"/>
                </a:solidFill>
                <a:latin typeface="Source Sans Pro"/>
                <a:cs typeface="Source Sans Pro"/>
              </a:defRPr>
            </a:lvl2pPr>
            <a:lvl3pPr marL="914400" indent="0">
              <a:buNone/>
              <a:defRPr sz="2400" b="0" i="0">
                <a:solidFill>
                  <a:schemeClr val="bg1"/>
                </a:solidFill>
                <a:latin typeface="Source Sans Pro"/>
                <a:cs typeface="Source Sans Pro"/>
              </a:defRPr>
            </a:lvl3pPr>
            <a:lvl4pPr marL="1371600" indent="0">
              <a:buNone/>
              <a:defRPr sz="2400" b="0" i="0">
                <a:solidFill>
                  <a:schemeClr val="bg1"/>
                </a:solidFill>
                <a:latin typeface="Source Sans Pro"/>
                <a:cs typeface="Source Sans Pro"/>
              </a:defRPr>
            </a:lvl4pPr>
            <a:lvl5pPr marL="1828800" indent="0">
              <a:buNone/>
              <a:defRPr sz="2400" b="0" i="0">
                <a:solidFill>
                  <a:schemeClr val="bg1"/>
                </a:solidFill>
                <a:latin typeface="Source Sans Pro"/>
                <a:cs typeface="Source Sans Pro"/>
              </a:defRPr>
            </a:lvl5pPr>
          </a:lstStyle>
          <a:p>
            <a:pPr lvl="0"/>
            <a:r>
              <a:rPr lang="en-US"/>
              <a:t>Presentation Title</a:t>
            </a:r>
          </a:p>
        </p:txBody>
      </p:sp>
      <p:pic>
        <p:nvPicPr>
          <p:cNvPr id="6" name="Picture 5">
            <a:extLst>
              <a:ext uri="{FF2B5EF4-FFF2-40B4-BE49-F238E27FC236}">
                <a16:creationId xmlns:a16="http://schemas.microsoft.com/office/drawing/2014/main" id="{93ED19EE-733E-7148-A618-E7309AE3F931}"/>
              </a:ext>
            </a:extLst>
          </p:cNvPr>
          <p:cNvPicPr>
            <a:picLocks noChangeAspect="1"/>
          </p:cNvPicPr>
          <p:nvPr userDrawn="1"/>
        </p:nvPicPr>
        <p:blipFill>
          <a:blip r:embed="rId2"/>
          <a:stretch>
            <a:fillRect/>
          </a:stretch>
        </p:blipFill>
        <p:spPr>
          <a:xfrm>
            <a:off x="3554595" y="4450864"/>
            <a:ext cx="517551" cy="210255"/>
          </a:xfrm>
          <a:prstGeom prst="rect">
            <a:avLst/>
          </a:prstGeom>
        </p:spPr>
      </p:pic>
      <p:pic>
        <p:nvPicPr>
          <p:cNvPr id="13" name="Picture 12">
            <a:extLst>
              <a:ext uri="{FF2B5EF4-FFF2-40B4-BE49-F238E27FC236}">
                <a16:creationId xmlns:a16="http://schemas.microsoft.com/office/drawing/2014/main" id="{EB2A2C2F-0715-6D41-87DF-9F7BE9C3BD39}"/>
              </a:ext>
            </a:extLst>
          </p:cNvPr>
          <p:cNvPicPr>
            <a:picLocks noChangeAspect="1"/>
          </p:cNvPicPr>
          <p:nvPr userDrawn="1"/>
        </p:nvPicPr>
        <p:blipFill>
          <a:blip r:embed="rId3"/>
          <a:stretch>
            <a:fillRect/>
          </a:stretch>
        </p:blipFill>
        <p:spPr>
          <a:xfrm>
            <a:off x="2376880" y="4365655"/>
            <a:ext cx="564420" cy="330715"/>
          </a:xfrm>
          <a:prstGeom prst="rect">
            <a:avLst/>
          </a:prstGeom>
        </p:spPr>
      </p:pic>
      <p:pic>
        <p:nvPicPr>
          <p:cNvPr id="17" name="Picture 16">
            <a:extLst>
              <a:ext uri="{FF2B5EF4-FFF2-40B4-BE49-F238E27FC236}">
                <a16:creationId xmlns:a16="http://schemas.microsoft.com/office/drawing/2014/main" id="{CD112DDF-AB70-A944-BD21-3723A6EC9E64}"/>
              </a:ext>
            </a:extLst>
          </p:cNvPr>
          <p:cNvPicPr>
            <a:picLocks noChangeAspect="1"/>
          </p:cNvPicPr>
          <p:nvPr userDrawn="1"/>
        </p:nvPicPr>
        <p:blipFill>
          <a:blip r:embed="rId4"/>
          <a:stretch>
            <a:fillRect/>
          </a:stretch>
        </p:blipFill>
        <p:spPr>
          <a:xfrm>
            <a:off x="611188" y="4462019"/>
            <a:ext cx="1171430" cy="180916"/>
          </a:xfrm>
          <a:prstGeom prst="rect">
            <a:avLst/>
          </a:prstGeom>
        </p:spPr>
      </p:pic>
      <p:pic>
        <p:nvPicPr>
          <p:cNvPr id="8" name="Picture 7">
            <a:extLst>
              <a:ext uri="{FF2B5EF4-FFF2-40B4-BE49-F238E27FC236}">
                <a16:creationId xmlns:a16="http://schemas.microsoft.com/office/drawing/2014/main" id="{9283E03E-6861-0843-A35C-AF5A1C73156A}"/>
              </a:ext>
            </a:extLst>
          </p:cNvPr>
          <p:cNvPicPr>
            <a:picLocks noChangeAspect="1"/>
          </p:cNvPicPr>
          <p:nvPr userDrawn="1"/>
        </p:nvPicPr>
        <p:blipFill>
          <a:blip r:embed="rId5"/>
          <a:stretch>
            <a:fillRect/>
          </a:stretch>
        </p:blipFill>
        <p:spPr>
          <a:xfrm>
            <a:off x="3660802" y="0"/>
            <a:ext cx="5481325" cy="5143500"/>
          </a:xfrm>
          <a:prstGeom prst="rect">
            <a:avLst/>
          </a:prstGeom>
        </p:spPr>
      </p:pic>
      <p:pic>
        <p:nvPicPr>
          <p:cNvPr id="10" name="Graphic 9">
            <a:extLst>
              <a:ext uri="{FF2B5EF4-FFF2-40B4-BE49-F238E27FC236}">
                <a16:creationId xmlns:a16="http://schemas.microsoft.com/office/drawing/2014/main" id="{4C7FFF6B-C5B4-7648-9146-2076DF5943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187" y="584540"/>
            <a:ext cx="1900800" cy="340709"/>
          </a:xfrm>
          <a:prstGeom prst="rect">
            <a:avLst/>
          </a:prstGeom>
        </p:spPr>
      </p:pic>
    </p:spTree>
    <p:extLst>
      <p:ext uri="{BB962C8B-B14F-4D97-AF65-F5344CB8AC3E}">
        <p14:creationId xmlns:p14="http://schemas.microsoft.com/office/powerpoint/2010/main" val="3017303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tners [12]">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F05B200-BF93-4168-B917-75DEF5B38A00}"/>
              </a:ext>
            </a:extLst>
          </p:cNvPr>
          <p:cNvSpPr>
            <a:spLocks noGrp="1"/>
          </p:cNvSpPr>
          <p:nvPr>
            <p:ph type="title" hasCustomPrompt="1"/>
          </p:nvPr>
        </p:nvSpPr>
        <p:spPr>
          <a:xfrm>
            <a:off x="611187" y="663575"/>
            <a:ext cx="7921625" cy="307777"/>
          </a:xfrm>
          <a:prstGeom prst="rect">
            <a:avLst/>
          </a:prstGeom>
        </p:spPr>
        <p:txBody>
          <a:bodyPr vert="horz" wrap="square" lIns="0" tIns="0" rIns="0" bIns="0" anchor="t" anchorCtr="0">
            <a:spAutoFit/>
          </a:bodyPr>
          <a:lstStyle>
            <a:lvl1pPr algn="l">
              <a:defRPr sz="2000" b="1" i="0" strike="noStrike" spc="-50" baseline="0">
                <a:solidFill>
                  <a:srgbClr val="003F61"/>
                </a:solidFill>
                <a:latin typeface="+mj-lt"/>
                <a:cs typeface="Source Sans Pro"/>
              </a:defRPr>
            </a:lvl1pPr>
          </a:lstStyle>
          <a:p>
            <a:r>
              <a:rPr lang="en-US"/>
              <a:t>Placeholder Title</a:t>
            </a:r>
          </a:p>
        </p:txBody>
      </p:sp>
      <p:sp>
        <p:nvSpPr>
          <p:cNvPr id="19" name="Picture Placeholder 7">
            <a:extLst>
              <a:ext uri="{FF2B5EF4-FFF2-40B4-BE49-F238E27FC236}">
                <a16:creationId xmlns:a16="http://schemas.microsoft.com/office/drawing/2014/main" id="{1CB1B213-67D4-412E-8B77-16CABB033482}"/>
              </a:ext>
            </a:extLst>
          </p:cNvPr>
          <p:cNvSpPr>
            <a:spLocks noGrp="1"/>
          </p:cNvSpPr>
          <p:nvPr>
            <p:ph type="pic" sz="quarter" idx="13" hasCustomPrompt="1"/>
          </p:nvPr>
        </p:nvSpPr>
        <p:spPr>
          <a:xfrm>
            <a:off x="2661028" y="2541331"/>
            <a:ext cx="1786882" cy="1009484"/>
          </a:xfrm>
          <a:prstGeom prst="rect">
            <a:avLst/>
          </a:prstGeom>
          <a:noFill/>
          <a:ln>
            <a:noFill/>
          </a:ln>
        </p:spPr>
        <p:txBody>
          <a:bodyPr anchor="ctr"/>
          <a:lstStyle>
            <a:lvl1pPr marL="0" indent="0" algn="ctr">
              <a:buNone/>
              <a:defRPr sz="1200">
                <a:solidFill>
                  <a:schemeClr val="bg1">
                    <a:lumMod val="75000"/>
                  </a:schemeClr>
                </a:solidFill>
              </a:defRPr>
            </a:lvl1pPr>
          </a:lstStyle>
          <a:p>
            <a:r>
              <a:rPr lang="en-GB"/>
              <a:t>Click to add logo</a:t>
            </a:r>
          </a:p>
        </p:txBody>
      </p:sp>
      <p:sp>
        <p:nvSpPr>
          <p:cNvPr id="20" name="Picture Placeholder 7">
            <a:extLst>
              <a:ext uri="{FF2B5EF4-FFF2-40B4-BE49-F238E27FC236}">
                <a16:creationId xmlns:a16="http://schemas.microsoft.com/office/drawing/2014/main" id="{69656667-AF16-455D-BD65-F9F30E77DD73}"/>
              </a:ext>
            </a:extLst>
          </p:cNvPr>
          <p:cNvSpPr>
            <a:spLocks noGrp="1"/>
          </p:cNvSpPr>
          <p:nvPr>
            <p:ph type="pic" sz="quarter" idx="16" hasCustomPrompt="1"/>
          </p:nvPr>
        </p:nvSpPr>
        <p:spPr>
          <a:xfrm>
            <a:off x="4692822" y="2541332"/>
            <a:ext cx="1786882" cy="1009484"/>
          </a:xfrm>
          <a:prstGeom prst="rect">
            <a:avLst/>
          </a:prstGeom>
          <a:noFill/>
          <a:ln>
            <a:noFill/>
          </a:ln>
        </p:spPr>
        <p:txBody>
          <a:bodyPr anchor="ctr"/>
          <a:lstStyle>
            <a:lvl1pPr marL="0" marR="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sz="1200">
                <a:solidFill>
                  <a:schemeClr val="bg1">
                    <a:lumMod val="75000"/>
                  </a:schemeClr>
                </a:solidFill>
              </a:defRPr>
            </a:lvl1pPr>
          </a:lstStyle>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GB"/>
              <a:t>Click to add logo</a:t>
            </a:r>
          </a:p>
        </p:txBody>
      </p:sp>
      <p:sp>
        <p:nvSpPr>
          <p:cNvPr id="23" name="Picture Placeholder 7">
            <a:extLst>
              <a:ext uri="{FF2B5EF4-FFF2-40B4-BE49-F238E27FC236}">
                <a16:creationId xmlns:a16="http://schemas.microsoft.com/office/drawing/2014/main" id="{D0FDB8FC-851F-482A-BE4A-F7D47CA1DECC}"/>
              </a:ext>
            </a:extLst>
          </p:cNvPr>
          <p:cNvSpPr>
            <a:spLocks noGrp="1"/>
          </p:cNvSpPr>
          <p:nvPr>
            <p:ph type="pic" sz="quarter" idx="17" hasCustomPrompt="1"/>
          </p:nvPr>
        </p:nvSpPr>
        <p:spPr>
          <a:xfrm>
            <a:off x="6724615" y="2541331"/>
            <a:ext cx="1786882" cy="1009484"/>
          </a:xfrm>
          <a:prstGeom prst="rect">
            <a:avLst/>
          </a:prstGeom>
          <a:noFill/>
          <a:ln>
            <a:noFill/>
          </a:ln>
        </p:spPr>
        <p:txBody>
          <a:bodyPr anchor="ctr"/>
          <a:lstStyle>
            <a:lvl1pPr marL="0" marR="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sz="1200">
                <a:solidFill>
                  <a:schemeClr val="bg1">
                    <a:lumMod val="75000"/>
                  </a:schemeClr>
                </a:solidFill>
              </a:defRPr>
            </a:lvl1pPr>
          </a:lstStyle>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GB"/>
              <a:t>Click to add logo</a:t>
            </a:r>
          </a:p>
        </p:txBody>
      </p:sp>
      <p:sp>
        <p:nvSpPr>
          <p:cNvPr id="24" name="Picture Placeholder 7">
            <a:extLst>
              <a:ext uri="{FF2B5EF4-FFF2-40B4-BE49-F238E27FC236}">
                <a16:creationId xmlns:a16="http://schemas.microsoft.com/office/drawing/2014/main" id="{5BBD54F3-F32A-41A1-87FA-297B5AB9EFFC}"/>
              </a:ext>
            </a:extLst>
          </p:cNvPr>
          <p:cNvSpPr>
            <a:spLocks noGrp="1"/>
          </p:cNvSpPr>
          <p:nvPr>
            <p:ph type="pic" sz="quarter" idx="18" hasCustomPrompt="1"/>
          </p:nvPr>
        </p:nvSpPr>
        <p:spPr>
          <a:xfrm>
            <a:off x="2662118" y="3722853"/>
            <a:ext cx="1786882" cy="1009484"/>
          </a:xfrm>
          <a:prstGeom prst="rect">
            <a:avLst/>
          </a:prstGeom>
          <a:noFill/>
          <a:ln>
            <a:noFill/>
          </a:ln>
        </p:spPr>
        <p:txBody>
          <a:bodyPr anchor="ctr"/>
          <a:lstStyle>
            <a:lvl1pPr marL="0" indent="0" algn="ctr">
              <a:buNone/>
              <a:defRPr sz="1200">
                <a:solidFill>
                  <a:schemeClr val="bg1">
                    <a:lumMod val="75000"/>
                  </a:schemeClr>
                </a:solidFill>
              </a:defRPr>
            </a:lvl1pPr>
          </a:lstStyle>
          <a:p>
            <a:r>
              <a:rPr lang="en-GB"/>
              <a:t>Click to add logo</a:t>
            </a:r>
          </a:p>
        </p:txBody>
      </p:sp>
      <p:sp>
        <p:nvSpPr>
          <p:cNvPr id="25" name="Picture Placeholder 7">
            <a:extLst>
              <a:ext uri="{FF2B5EF4-FFF2-40B4-BE49-F238E27FC236}">
                <a16:creationId xmlns:a16="http://schemas.microsoft.com/office/drawing/2014/main" id="{FF67EC5A-84E6-4CFC-9D09-9DCDFE398B64}"/>
              </a:ext>
            </a:extLst>
          </p:cNvPr>
          <p:cNvSpPr>
            <a:spLocks noGrp="1"/>
          </p:cNvSpPr>
          <p:nvPr>
            <p:ph type="pic" sz="quarter" idx="19" hasCustomPrompt="1"/>
          </p:nvPr>
        </p:nvSpPr>
        <p:spPr>
          <a:xfrm>
            <a:off x="4695002" y="3722854"/>
            <a:ext cx="1786882" cy="1009484"/>
          </a:xfrm>
          <a:prstGeom prst="rect">
            <a:avLst/>
          </a:prstGeom>
          <a:noFill/>
          <a:ln>
            <a:noFill/>
          </a:ln>
        </p:spPr>
        <p:txBody>
          <a:bodyPr anchor="ctr"/>
          <a:lstStyle>
            <a:lvl1pPr marL="0" indent="0" algn="ctr">
              <a:buNone/>
              <a:defRPr sz="1200">
                <a:solidFill>
                  <a:schemeClr val="bg1">
                    <a:lumMod val="75000"/>
                  </a:schemeClr>
                </a:solidFill>
              </a:defRPr>
            </a:lvl1pPr>
          </a:lstStyle>
          <a:p>
            <a:r>
              <a:rPr lang="en-GB"/>
              <a:t>Click to add logo</a:t>
            </a:r>
          </a:p>
        </p:txBody>
      </p:sp>
      <p:sp>
        <p:nvSpPr>
          <p:cNvPr id="26" name="Picture Placeholder 7">
            <a:extLst>
              <a:ext uri="{FF2B5EF4-FFF2-40B4-BE49-F238E27FC236}">
                <a16:creationId xmlns:a16="http://schemas.microsoft.com/office/drawing/2014/main" id="{96EF4B04-F845-472A-8316-9D33CCC5D397}"/>
              </a:ext>
            </a:extLst>
          </p:cNvPr>
          <p:cNvSpPr>
            <a:spLocks noGrp="1"/>
          </p:cNvSpPr>
          <p:nvPr>
            <p:ph type="pic" sz="quarter" idx="20" hasCustomPrompt="1"/>
          </p:nvPr>
        </p:nvSpPr>
        <p:spPr>
          <a:xfrm>
            <a:off x="6727885" y="3722853"/>
            <a:ext cx="1786882" cy="1009484"/>
          </a:xfrm>
          <a:prstGeom prst="rect">
            <a:avLst/>
          </a:prstGeom>
          <a:noFill/>
          <a:ln>
            <a:noFill/>
          </a:ln>
        </p:spPr>
        <p:txBody>
          <a:bodyPr anchor="ctr"/>
          <a:lstStyle>
            <a:lvl1pPr marL="0" marR="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sz="1200">
                <a:solidFill>
                  <a:schemeClr val="bg1">
                    <a:lumMod val="75000"/>
                  </a:schemeClr>
                </a:solidFill>
              </a:defRPr>
            </a:lvl1pPr>
          </a:lstStyle>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GB"/>
              <a:t>Click to add logo</a:t>
            </a:r>
          </a:p>
        </p:txBody>
      </p:sp>
      <p:sp>
        <p:nvSpPr>
          <p:cNvPr id="10" name="Picture Placeholder 7">
            <a:extLst>
              <a:ext uri="{FF2B5EF4-FFF2-40B4-BE49-F238E27FC236}">
                <a16:creationId xmlns:a16="http://schemas.microsoft.com/office/drawing/2014/main" id="{ACA00AA1-FAFA-4642-B332-29248B4B970A}"/>
              </a:ext>
            </a:extLst>
          </p:cNvPr>
          <p:cNvSpPr>
            <a:spLocks noGrp="1"/>
          </p:cNvSpPr>
          <p:nvPr>
            <p:ph type="pic" sz="quarter" idx="21" hasCustomPrompt="1"/>
          </p:nvPr>
        </p:nvSpPr>
        <p:spPr>
          <a:xfrm>
            <a:off x="629234" y="2541331"/>
            <a:ext cx="1786882" cy="1009484"/>
          </a:xfrm>
          <a:prstGeom prst="rect">
            <a:avLst/>
          </a:prstGeom>
          <a:noFill/>
          <a:ln>
            <a:noFill/>
          </a:ln>
        </p:spPr>
        <p:txBody>
          <a:bodyPr anchor="ctr"/>
          <a:lstStyle>
            <a:lvl1pPr marL="0" indent="0" algn="ctr">
              <a:buNone/>
              <a:defRPr sz="1200">
                <a:solidFill>
                  <a:schemeClr val="bg1">
                    <a:lumMod val="75000"/>
                  </a:schemeClr>
                </a:solidFill>
              </a:defRPr>
            </a:lvl1pPr>
          </a:lstStyle>
          <a:p>
            <a:r>
              <a:rPr lang="en-GB"/>
              <a:t>Click to add logo</a:t>
            </a:r>
          </a:p>
        </p:txBody>
      </p:sp>
      <p:sp>
        <p:nvSpPr>
          <p:cNvPr id="11" name="Picture Placeholder 7">
            <a:extLst>
              <a:ext uri="{FF2B5EF4-FFF2-40B4-BE49-F238E27FC236}">
                <a16:creationId xmlns:a16="http://schemas.microsoft.com/office/drawing/2014/main" id="{43E34612-A602-1A44-9D6C-27D4AE6ED907}"/>
              </a:ext>
            </a:extLst>
          </p:cNvPr>
          <p:cNvSpPr>
            <a:spLocks noGrp="1"/>
          </p:cNvSpPr>
          <p:nvPr>
            <p:ph type="pic" sz="quarter" idx="22" hasCustomPrompt="1"/>
          </p:nvPr>
        </p:nvSpPr>
        <p:spPr>
          <a:xfrm>
            <a:off x="629234" y="3722853"/>
            <a:ext cx="1786882" cy="1009484"/>
          </a:xfrm>
          <a:prstGeom prst="rect">
            <a:avLst/>
          </a:prstGeom>
          <a:noFill/>
          <a:ln>
            <a:noFill/>
          </a:ln>
        </p:spPr>
        <p:txBody>
          <a:bodyPr anchor="ctr"/>
          <a:lstStyle>
            <a:lvl1pPr marL="0" indent="0" algn="ctr">
              <a:buNone/>
              <a:defRPr sz="1200">
                <a:solidFill>
                  <a:schemeClr val="bg1">
                    <a:lumMod val="75000"/>
                  </a:schemeClr>
                </a:solidFill>
              </a:defRPr>
            </a:lvl1pPr>
          </a:lstStyle>
          <a:p>
            <a:r>
              <a:rPr lang="en-GB"/>
              <a:t>Click to add logo</a:t>
            </a:r>
          </a:p>
        </p:txBody>
      </p:sp>
      <p:sp>
        <p:nvSpPr>
          <p:cNvPr id="12" name="Picture Placeholder 7">
            <a:extLst>
              <a:ext uri="{FF2B5EF4-FFF2-40B4-BE49-F238E27FC236}">
                <a16:creationId xmlns:a16="http://schemas.microsoft.com/office/drawing/2014/main" id="{F289AC78-9754-724D-91F6-9F8884E8290A}"/>
              </a:ext>
            </a:extLst>
          </p:cNvPr>
          <p:cNvSpPr>
            <a:spLocks noGrp="1"/>
          </p:cNvSpPr>
          <p:nvPr>
            <p:ph type="pic" sz="quarter" idx="23" hasCustomPrompt="1"/>
          </p:nvPr>
        </p:nvSpPr>
        <p:spPr>
          <a:xfrm>
            <a:off x="2661028" y="1371599"/>
            <a:ext cx="1786882" cy="1009484"/>
          </a:xfrm>
          <a:prstGeom prst="rect">
            <a:avLst/>
          </a:prstGeom>
          <a:noFill/>
          <a:ln>
            <a:noFill/>
          </a:ln>
        </p:spPr>
        <p:txBody>
          <a:bodyPr anchor="ctr"/>
          <a:lstStyle>
            <a:lvl1pPr marL="0" indent="0" algn="ctr">
              <a:buNone/>
              <a:defRPr sz="1200">
                <a:solidFill>
                  <a:schemeClr val="bg1">
                    <a:lumMod val="75000"/>
                  </a:schemeClr>
                </a:solidFill>
              </a:defRPr>
            </a:lvl1pPr>
          </a:lstStyle>
          <a:p>
            <a:r>
              <a:rPr lang="en-GB"/>
              <a:t>Click to add logo</a:t>
            </a:r>
          </a:p>
        </p:txBody>
      </p:sp>
      <p:sp>
        <p:nvSpPr>
          <p:cNvPr id="13" name="Picture Placeholder 7">
            <a:extLst>
              <a:ext uri="{FF2B5EF4-FFF2-40B4-BE49-F238E27FC236}">
                <a16:creationId xmlns:a16="http://schemas.microsoft.com/office/drawing/2014/main" id="{D7AA32E6-8146-C147-8557-21A0FC9FCD99}"/>
              </a:ext>
            </a:extLst>
          </p:cNvPr>
          <p:cNvSpPr>
            <a:spLocks noGrp="1"/>
          </p:cNvSpPr>
          <p:nvPr>
            <p:ph type="pic" sz="quarter" idx="24" hasCustomPrompt="1"/>
          </p:nvPr>
        </p:nvSpPr>
        <p:spPr>
          <a:xfrm>
            <a:off x="4692822" y="1371600"/>
            <a:ext cx="1786882" cy="1009484"/>
          </a:xfrm>
          <a:prstGeom prst="rect">
            <a:avLst/>
          </a:prstGeom>
          <a:noFill/>
          <a:ln>
            <a:noFill/>
          </a:ln>
        </p:spPr>
        <p:txBody>
          <a:bodyPr anchor="ctr"/>
          <a:lstStyle>
            <a:lvl1pPr marL="0" marR="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sz="1200">
                <a:solidFill>
                  <a:schemeClr val="bg1">
                    <a:lumMod val="75000"/>
                  </a:schemeClr>
                </a:solidFill>
              </a:defRPr>
            </a:lvl1pPr>
          </a:lstStyle>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GB"/>
              <a:t>Click to add logo</a:t>
            </a:r>
          </a:p>
        </p:txBody>
      </p:sp>
      <p:sp>
        <p:nvSpPr>
          <p:cNvPr id="14" name="Picture Placeholder 7">
            <a:extLst>
              <a:ext uri="{FF2B5EF4-FFF2-40B4-BE49-F238E27FC236}">
                <a16:creationId xmlns:a16="http://schemas.microsoft.com/office/drawing/2014/main" id="{878C79BF-BA26-D141-81D1-09C4374639DF}"/>
              </a:ext>
            </a:extLst>
          </p:cNvPr>
          <p:cNvSpPr>
            <a:spLocks noGrp="1"/>
          </p:cNvSpPr>
          <p:nvPr>
            <p:ph type="pic" sz="quarter" idx="25" hasCustomPrompt="1"/>
          </p:nvPr>
        </p:nvSpPr>
        <p:spPr>
          <a:xfrm>
            <a:off x="6724615" y="1371599"/>
            <a:ext cx="1786882" cy="1009484"/>
          </a:xfrm>
          <a:prstGeom prst="rect">
            <a:avLst/>
          </a:prstGeom>
          <a:noFill/>
          <a:ln>
            <a:noFill/>
          </a:ln>
        </p:spPr>
        <p:txBody>
          <a:bodyPr anchor="ctr"/>
          <a:lstStyle>
            <a:lvl1pPr marL="0" marR="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sz="1200">
                <a:solidFill>
                  <a:schemeClr val="bg1">
                    <a:lumMod val="75000"/>
                  </a:schemeClr>
                </a:solidFill>
              </a:defRPr>
            </a:lvl1pPr>
          </a:lstStyle>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GB"/>
              <a:t>Click to add logo</a:t>
            </a:r>
          </a:p>
        </p:txBody>
      </p:sp>
      <p:sp>
        <p:nvSpPr>
          <p:cNvPr id="16" name="Picture Placeholder 7">
            <a:extLst>
              <a:ext uri="{FF2B5EF4-FFF2-40B4-BE49-F238E27FC236}">
                <a16:creationId xmlns:a16="http://schemas.microsoft.com/office/drawing/2014/main" id="{73235AFD-F660-E747-AD74-70C667F87547}"/>
              </a:ext>
            </a:extLst>
          </p:cNvPr>
          <p:cNvSpPr>
            <a:spLocks noGrp="1"/>
          </p:cNvSpPr>
          <p:nvPr>
            <p:ph type="pic" sz="quarter" idx="26" hasCustomPrompt="1"/>
          </p:nvPr>
        </p:nvSpPr>
        <p:spPr>
          <a:xfrm>
            <a:off x="629234" y="1371599"/>
            <a:ext cx="1786882" cy="1009484"/>
          </a:xfrm>
          <a:prstGeom prst="rect">
            <a:avLst/>
          </a:prstGeom>
          <a:noFill/>
          <a:ln>
            <a:noFill/>
          </a:ln>
        </p:spPr>
        <p:txBody>
          <a:bodyPr anchor="ctr"/>
          <a:lstStyle>
            <a:lvl1pPr marL="0" indent="0" algn="ctr">
              <a:buNone/>
              <a:defRPr sz="1200">
                <a:solidFill>
                  <a:schemeClr val="bg1">
                    <a:lumMod val="75000"/>
                  </a:schemeClr>
                </a:solidFill>
              </a:defRPr>
            </a:lvl1pPr>
          </a:lstStyle>
          <a:p>
            <a:r>
              <a:rPr lang="en-GB"/>
              <a:t>Click to add logo</a:t>
            </a:r>
          </a:p>
        </p:txBody>
      </p:sp>
    </p:spTree>
    <p:extLst>
      <p:ext uri="{BB962C8B-B14F-4D97-AF65-F5344CB8AC3E}">
        <p14:creationId xmlns:p14="http://schemas.microsoft.com/office/powerpoint/2010/main" val="2126880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Set">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CA230C5E-A3C5-4592-82E1-E614EB3D2B9F}"/>
              </a:ext>
            </a:extLst>
          </p:cNvPr>
          <p:cNvSpPr>
            <a:spLocks noGrp="1"/>
          </p:cNvSpPr>
          <p:nvPr>
            <p:ph type="body" sz="quarter" idx="16" hasCustomPrompt="1"/>
          </p:nvPr>
        </p:nvSpPr>
        <p:spPr>
          <a:xfrm>
            <a:off x="611188" y="3381968"/>
            <a:ext cx="2391713" cy="153888"/>
          </a:xfrm>
          <a:prstGeom prst="rect">
            <a:avLst/>
          </a:prstGeom>
          <a:noFill/>
        </p:spPr>
        <p:txBody>
          <a:bodyPr wrap="square" lIns="0" tIns="0" rIns="0" bIns="0">
            <a:spAutoFit/>
          </a:bodyPr>
          <a:lstStyle>
            <a:lvl1pPr marL="0" indent="0">
              <a:buNone/>
              <a:defRPr sz="1000" b="1" spc="20" baseline="0">
                <a:solidFill>
                  <a:srgbClr val="003F61"/>
                </a:solidFill>
              </a:defRPr>
            </a:lvl1pPr>
            <a:lvl2pPr>
              <a:defRPr sz="1000"/>
            </a:lvl2pPr>
            <a:lvl3pPr>
              <a:defRPr sz="1000"/>
            </a:lvl3pPr>
            <a:lvl4pPr>
              <a:defRPr sz="1000"/>
            </a:lvl4pPr>
            <a:lvl5pPr>
              <a:defRPr sz="1000"/>
            </a:lvl5pPr>
          </a:lstStyle>
          <a:p>
            <a:pPr lvl="0"/>
            <a:r>
              <a:rPr lang="en-US" b="1"/>
              <a:t>Speaker Name</a:t>
            </a:r>
            <a:endParaRPr lang="en-US"/>
          </a:p>
        </p:txBody>
      </p:sp>
      <p:sp>
        <p:nvSpPr>
          <p:cNvPr id="31" name="Title 1">
            <a:extLst>
              <a:ext uri="{FF2B5EF4-FFF2-40B4-BE49-F238E27FC236}">
                <a16:creationId xmlns:a16="http://schemas.microsoft.com/office/drawing/2014/main" id="{D1D63A7D-52A4-4E2E-AF59-C0A0E4F5D5B8}"/>
              </a:ext>
            </a:extLst>
          </p:cNvPr>
          <p:cNvSpPr>
            <a:spLocks noGrp="1"/>
          </p:cNvSpPr>
          <p:nvPr>
            <p:ph type="title" hasCustomPrompt="1"/>
          </p:nvPr>
        </p:nvSpPr>
        <p:spPr>
          <a:xfrm>
            <a:off x="611187" y="663575"/>
            <a:ext cx="7921625" cy="307777"/>
          </a:xfrm>
          <a:prstGeom prst="rect">
            <a:avLst/>
          </a:prstGeom>
        </p:spPr>
        <p:txBody>
          <a:bodyPr vert="horz" wrap="square" lIns="0" tIns="0" rIns="0" bIns="0" anchor="t" anchorCtr="0">
            <a:spAutoFit/>
          </a:bodyPr>
          <a:lstStyle>
            <a:lvl1pPr algn="l">
              <a:defRPr sz="2000" b="1" i="0" strike="noStrike" spc="-50" baseline="0">
                <a:solidFill>
                  <a:srgbClr val="003F61"/>
                </a:solidFill>
                <a:latin typeface="+mj-lt"/>
                <a:cs typeface="Source Sans Pro"/>
              </a:defRPr>
            </a:lvl1pPr>
          </a:lstStyle>
          <a:p>
            <a:r>
              <a:rPr lang="en-US"/>
              <a:t>Placeholder Title</a:t>
            </a:r>
          </a:p>
        </p:txBody>
      </p:sp>
      <p:sp>
        <p:nvSpPr>
          <p:cNvPr id="16" name="Picture Placeholder 7">
            <a:extLst>
              <a:ext uri="{FF2B5EF4-FFF2-40B4-BE49-F238E27FC236}">
                <a16:creationId xmlns:a16="http://schemas.microsoft.com/office/drawing/2014/main" id="{C18DD127-B9AB-174D-9C3A-664589E2504F}"/>
              </a:ext>
            </a:extLst>
          </p:cNvPr>
          <p:cNvSpPr>
            <a:spLocks noGrp="1"/>
          </p:cNvSpPr>
          <p:nvPr>
            <p:ph type="pic" sz="quarter" idx="21" hasCustomPrompt="1"/>
          </p:nvPr>
        </p:nvSpPr>
        <p:spPr>
          <a:xfrm>
            <a:off x="611188" y="1347788"/>
            <a:ext cx="2391713" cy="1811632"/>
          </a:xfrm>
          <a:prstGeom prst="rect">
            <a:avLst/>
          </a:prstGeom>
          <a:solidFill>
            <a:srgbClr val="F1F2F2"/>
          </a:solidFill>
          <a:ln>
            <a:noFill/>
          </a:ln>
        </p:spPr>
        <p:txBody>
          <a:bodyPr anchor="ctr"/>
          <a:lstStyle>
            <a:lvl1pPr marL="0" indent="0" algn="ctr">
              <a:buNone/>
              <a:defRPr sz="1200">
                <a:solidFill>
                  <a:schemeClr val="bg1">
                    <a:lumMod val="75000"/>
                  </a:schemeClr>
                </a:solidFill>
              </a:defRPr>
            </a:lvl1pPr>
          </a:lstStyle>
          <a:p>
            <a:r>
              <a:rPr lang="en-GB"/>
              <a:t>Click to add </a:t>
            </a:r>
            <a:br>
              <a:rPr lang="en-GB"/>
            </a:br>
            <a:r>
              <a:rPr lang="en-GB"/>
              <a:t>a speaker</a:t>
            </a:r>
          </a:p>
        </p:txBody>
      </p:sp>
      <p:sp>
        <p:nvSpPr>
          <p:cNvPr id="20" name="Text Placeholder 2">
            <a:extLst>
              <a:ext uri="{FF2B5EF4-FFF2-40B4-BE49-F238E27FC236}">
                <a16:creationId xmlns:a16="http://schemas.microsoft.com/office/drawing/2014/main" id="{4A4BC864-9A70-3645-B39D-2E7F3C82E719}"/>
              </a:ext>
            </a:extLst>
          </p:cNvPr>
          <p:cNvSpPr>
            <a:spLocks noGrp="1"/>
          </p:cNvSpPr>
          <p:nvPr>
            <p:ph type="body" sz="quarter" idx="10" hasCustomPrompt="1"/>
          </p:nvPr>
        </p:nvSpPr>
        <p:spPr>
          <a:xfrm>
            <a:off x="627314" y="3601166"/>
            <a:ext cx="2375587" cy="844527"/>
          </a:xfrm>
          <a:prstGeom prst="rect">
            <a:avLst/>
          </a:prstGeom>
        </p:spPr>
        <p:txBody>
          <a:bodyPr vert="horz" lIns="0" tIns="0" rIns="0" bIns="0" numCol="1" spcCol="270000">
            <a:noAutofit/>
          </a:bodyPr>
          <a:lstStyle>
            <a:lvl1pPr marL="0" indent="0">
              <a:lnSpc>
                <a:spcPct val="125000"/>
              </a:lnSpc>
              <a:spcBef>
                <a:spcPts val="0"/>
              </a:spcBef>
              <a:spcAft>
                <a:spcPts val="500"/>
              </a:spcAft>
              <a:buClr>
                <a:srgbClr val="4D4D4F"/>
              </a:buClr>
              <a:buFont typeface="Arial" panose="020B0604020202020204" pitchFamily="34" charset="0"/>
              <a:buNone/>
              <a:defRPr sz="800" b="0" i="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4pPr>
            <a:lvl5pPr marL="2114550" indent="-180000">
              <a:lnSpc>
                <a:spcPct val="150000"/>
              </a:lnSpc>
              <a:spcBef>
                <a:spcPts val="0"/>
              </a:spcBef>
              <a:buClr>
                <a:srgbClr val="B0D239"/>
              </a:buClr>
              <a:buFont typeface="Arial" panose="020B0604020202020204" pitchFamily="34" charset="0"/>
              <a:buChar char="•"/>
              <a:defRPr sz="1400" i="0">
                <a:solidFill>
                  <a:srgbClr val="23272D"/>
                </a:solidFill>
                <a:latin typeface="+mj-lt"/>
                <a:ea typeface="Source Sans Pro" panose="020B0503030403020204" pitchFamily="34" charset="0"/>
                <a:cs typeface="Arial"/>
              </a:defRPr>
            </a:lvl5pPr>
          </a:lstStyle>
          <a:p>
            <a:pPr lvl="0"/>
            <a:r>
              <a:rPr lang="en-US"/>
              <a:t>Lorem ipsum dolor sit amet, consectetuer adipiscing elit. Maecenas porttitor congue massa.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p:txBody>
      </p:sp>
      <p:sp>
        <p:nvSpPr>
          <p:cNvPr id="22" name="Text Placeholder 23">
            <a:extLst>
              <a:ext uri="{FF2B5EF4-FFF2-40B4-BE49-F238E27FC236}">
                <a16:creationId xmlns:a16="http://schemas.microsoft.com/office/drawing/2014/main" id="{268FB4A7-025F-C340-8CE6-FBC17F7C2FC4}"/>
              </a:ext>
            </a:extLst>
          </p:cNvPr>
          <p:cNvSpPr>
            <a:spLocks noGrp="1"/>
          </p:cNvSpPr>
          <p:nvPr>
            <p:ph type="body" sz="quarter" idx="22" hasCustomPrompt="1"/>
          </p:nvPr>
        </p:nvSpPr>
        <p:spPr>
          <a:xfrm>
            <a:off x="3376143" y="3381968"/>
            <a:ext cx="2391713" cy="153888"/>
          </a:xfrm>
          <a:prstGeom prst="rect">
            <a:avLst/>
          </a:prstGeom>
          <a:noFill/>
        </p:spPr>
        <p:txBody>
          <a:bodyPr wrap="square" lIns="0" tIns="0" rIns="0" bIns="0">
            <a:spAutoFit/>
          </a:bodyPr>
          <a:lstStyle>
            <a:lvl1pPr marL="0" indent="0">
              <a:buNone/>
              <a:defRPr sz="1000" b="1" spc="20" baseline="0">
                <a:solidFill>
                  <a:srgbClr val="003F61"/>
                </a:solidFill>
              </a:defRPr>
            </a:lvl1pPr>
            <a:lvl2pPr>
              <a:defRPr sz="1000"/>
            </a:lvl2pPr>
            <a:lvl3pPr>
              <a:defRPr sz="1000"/>
            </a:lvl3pPr>
            <a:lvl4pPr>
              <a:defRPr sz="1000"/>
            </a:lvl4pPr>
            <a:lvl5pPr>
              <a:defRPr sz="1000"/>
            </a:lvl5pPr>
          </a:lstStyle>
          <a:p>
            <a:pPr lvl="0"/>
            <a:r>
              <a:rPr lang="en-US" b="1"/>
              <a:t>Speaker Name</a:t>
            </a:r>
            <a:endParaRPr lang="en-US"/>
          </a:p>
        </p:txBody>
      </p:sp>
      <p:sp>
        <p:nvSpPr>
          <p:cNvPr id="23" name="Picture Placeholder 7">
            <a:extLst>
              <a:ext uri="{FF2B5EF4-FFF2-40B4-BE49-F238E27FC236}">
                <a16:creationId xmlns:a16="http://schemas.microsoft.com/office/drawing/2014/main" id="{1D18E1EC-4112-DC41-B4AE-ADB22609FBF9}"/>
              </a:ext>
            </a:extLst>
          </p:cNvPr>
          <p:cNvSpPr>
            <a:spLocks noGrp="1"/>
          </p:cNvSpPr>
          <p:nvPr>
            <p:ph type="pic" sz="quarter" idx="23" hasCustomPrompt="1"/>
          </p:nvPr>
        </p:nvSpPr>
        <p:spPr>
          <a:xfrm>
            <a:off x="3376143" y="1347788"/>
            <a:ext cx="2391713" cy="1811632"/>
          </a:xfrm>
          <a:prstGeom prst="rect">
            <a:avLst/>
          </a:prstGeom>
          <a:solidFill>
            <a:srgbClr val="F1F2F2"/>
          </a:solidFill>
          <a:ln>
            <a:noFill/>
          </a:ln>
        </p:spPr>
        <p:txBody>
          <a:bodyPr anchor="ctr"/>
          <a:lstStyle>
            <a:lvl1pPr marL="0" indent="0" algn="ctr">
              <a:buNone/>
              <a:defRPr sz="1200">
                <a:solidFill>
                  <a:schemeClr val="bg1">
                    <a:lumMod val="75000"/>
                  </a:schemeClr>
                </a:solidFill>
              </a:defRPr>
            </a:lvl1pPr>
          </a:lstStyle>
          <a:p>
            <a:r>
              <a:rPr lang="en-GB"/>
              <a:t>Click to add </a:t>
            </a:r>
            <a:br>
              <a:rPr lang="en-GB"/>
            </a:br>
            <a:r>
              <a:rPr lang="en-GB"/>
              <a:t>a speaker</a:t>
            </a:r>
          </a:p>
        </p:txBody>
      </p:sp>
      <p:sp>
        <p:nvSpPr>
          <p:cNvPr id="33" name="Text Placeholder 2">
            <a:extLst>
              <a:ext uri="{FF2B5EF4-FFF2-40B4-BE49-F238E27FC236}">
                <a16:creationId xmlns:a16="http://schemas.microsoft.com/office/drawing/2014/main" id="{82D40098-367B-6049-890F-46F0FD86AAD5}"/>
              </a:ext>
            </a:extLst>
          </p:cNvPr>
          <p:cNvSpPr>
            <a:spLocks noGrp="1"/>
          </p:cNvSpPr>
          <p:nvPr>
            <p:ph type="body" sz="quarter" idx="24" hasCustomPrompt="1"/>
          </p:nvPr>
        </p:nvSpPr>
        <p:spPr>
          <a:xfrm>
            <a:off x="3392269" y="3601167"/>
            <a:ext cx="2375587" cy="844527"/>
          </a:xfrm>
          <a:prstGeom prst="rect">
            <a:avLst/>
          </a:prstGeom>
        </p:spPr>
        <p:txBody>
          <a:bodyPr vert="horz" lIns="0" tIns="0" rIns="0" bIns="0" numCol="1" spcCol="270000">
            <a:noAutofit/>
          </a:bodyPr>
          <a:lstStyle>
            <a:lvl1pPr marL="0" indent="0">
              <a:lnSpc>
                <a:spcPct val="125000"/>
              </a:lnSpc>
              <a:spcBef>
                <a:spcPts val="0"/>
              </a:spcBef>
              <a:spcAft>
                <a:spcPts val="500"/>
              </a:spcAft>
              <a:buClr>
                <a:srgbClr val="4D4D4F"/>
              </a:buClr>
              <a:buFont typeface="Arial" panose="020B0604020202020204" pitchFamily="34" charset="0"/>
              <a:buNone/>
              <a:defRPr sz="800" b="0" i="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4pPr>
            <a:lvl5pPr marL="2114550" indent="-180000">
              <a:lnSpc>
                <a:spcPct val="150000"/>
              </a:lnSpc>
              <a:spcBef>
                <a:spcPts val="0"/>
              </a:spcBef>
              <a:buClr>
                <a:srgbClr val="B0D239"/>
              </a:buClr>
              <a:buFont typeface="Arial" panose="020B0604020202020204" pitchFamily="34" charset="0"/>
              <a:buChar char="•"/>
              <a:defRPr sz="1400" i="0">
                <a:solidFill>
                  <a:srgbClr val="23272D"/>
                </a:solidFill>
                <a:latin typeface="+mj-lt"/>
                <a:ea typeface="Source Sans Pro" panose="020B0503030403020204" pitchFamily="34" charset="0"/>
                <a:cs typeface="Arial"/>
              </a:defRPr>
            </a:lvl5pPr>
          </a:lstStyle>
          <a:p>
            <a:pPr lvl="0"/>
            <a:r>
              <a:rPr lang="en-US"/>
              <a:t>Lorem ipsum dolor sit amet, consectetuer adipiscing elit. Maecenas porttitor congue massa.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p:txBody>
      </p:sp>
      <p:sp>
        <p:nvSpPr>
          <p:cNvPr id="34" name="Text Placeholder 23">
            <a:extLst>
              <a:ext uri="{FF2B5EF4-FFF2-40B4-BE49-F238E27FC236}">
                <a16:creationId xmlns:a16="http://schemas.microsoft.com/office/drawing/2014/main" id="{A766AC4E-0EE4-2D4C-8F90-536278ADAC3C}"/>
              </a:ext>
            </a:extLst>
          </p:cNvPr>
          <p:cNvSpPr>
            <a:spLocks noGrp="1"/>
          </p:cNvSpPr>
          <p:nvPr>
            <p:ph type="body" sz="quarter" idx="25" hasCustomPrompt="1"/>
          </p:nvPr>
        </p:nvSpPr>
        <p:spPr>
          <a:xfrm>
            <a:off x="6124972" y="3381968"/>
            <a:ext cx="2391713" cy="153888"/>
          </a:xfrm>
          <a:prstGeom prst="rect">
            <a:avLst/>
          </a:prstGeom>
          <a:noFill/>
        </p:spPr>
        <p:txBody>
          <a:bodyPr wrap="square" lIns="0" tIns="0" rIns="0" bIns="0">
            <a:spAutoFit/>
          </a:bodyPr>
          <a:lstStyle>
            <a:lvl1pPr marL="0" indent="0">
              <a:buNone/>
              <a:defRPr sz="1000" b="1" spc="20" baseline="0">
                <a:solidFill>
                  <a:srgbClr val="003F61"/>
                </a:solidFill>
              </a:defRPr>
            </a:lvl1pPr>
            <a:lvl2pPr>
              <a:defRPr sz="1000"/>
            </a:lvl2pPr>
            <a:lvl3pPr>
              <a:defRPr sz="1000"/>
            </a:lvl3pPr>
            <a:lvl4pPr>
              <a:defRPr sz="1000"/>
            </a:lvl4pPr>
            <a:lvl5pPr>
              <a:defRPr sz="1000"/>
            </a:lvl5pPr>
          </a:lstStyle>
          <a:p>
            <a:pPr lvl="0"/>
            <a:r>
              <a:rPr lang="en-US" b="1"/>
              <a:t>Speaker Name</a:t>
            </a:r>
            <a:endParaRPr lang="en-US"/>
          </a:p>
        </p:txBody>
      </p:sp>
      <p:sp>
        <p:nvSpPr>
          <p:cNvPr id="35" name="Picture Placeholder 7">
            <a:extLst>
              <a:ext uri="{FF2B5EF4-FFF2-40B4-BE49-F238E27FC236}">
                <a16:creationId xmlns:a16="http://schemas.microsoft.com/office/drawing/2014/main" id="{A2A15973-EF69-A14F-B1EE-BCC5C4DC5F39}"/>
              </a:ext>
            </a:extLst>
          </p:cNvPr>
          <p:cNvSpPr>
            <a:spLocks noGrp="1"/>
          </p:cNvSpPr>
          <p:nvPr>
            <p:ph type="pic" sz="quarter" idx="26" hasCustomPrompt="1"/>
          </p:nvPr>
        </p:nvSpPr>
        <p:spPr>
          <a:xfrm>
            <a:off x="6124972" y="1347788"/>
            <a:ext cx="2391713" cy="1811632"/>
          </a:xfrm>
          <a:prstGeom prst="rect">
            <a:avLst/>
          </a:prstGeom>
          <a:solidFill>
            <a:srgbClr val="F1F2F2"/>
          </a:solidFill>
          <a:ln>
            <a:noFill/>
          </a:ln>
        </p:spPr>
        <p:txBody>
          <a:bodyPr anchor="ctr"/>
          <a:lstStyle>
            <a:lvl1pPr marL="0" indent="0" algn="ctr">
              <a:buNone/>
              <a:defRPr sz="1200">
                <a:solidFill>
                  <a:schemeClr val="bg1">
                    <a:lumMod val="75000"/>
                  </a:schemeClr>
                </a:solidFill>
              </a:defRPr>
            </a:lvl1pPr>
          </a:lstStyle>
          <a:p>
            <a:r>
              <a:rPr lang="en-GB"/>
              <a:t>Click to add </a:t>
            </a:r>
            <a:br>
              <a:rPr lang="en-GB"/>
            </a:br>
            <a:r>
              <a:rPr lang="en-GB"/>
              <a:t>a speaker</a:t>
            </a:r>
          </a:p>
        </p:txBody>
      </p:sp>
      <p:sp>
        <p:nvSpPr>
          <p:cNvPr id="36" name="Text Placeholder 2">
            <a:extLst>
              <a:ext uri="{FF2B5EF4-FFF2-40B4-BE49-F238E27FC236}">
                <a16:creationId xmlns:a16="http://schemas.microsoft.com/office/drawing/2014/main" id="{E9F655E9-4A2E-4F4E-94F5-24C9D03BFFA5}"/>
              </a:ext>
            </a:extLst>
          </p:cNvPr>
          <p:cNvSpPr>
            <a:spLocks noGrp="1"/>
          </p:cNvSpPr>
          <p:nvPr>
            <p:ph type="body" sz="quarter" idx="27" hasCustomPrompt="1"/>
          </p:nvPr>
        </p:nvSpPr>
        <p:spPr>
          <a:xfrm>
            <a:off x="6141098" y="3601167"/>
            <a:ext cx="2375587" cy="844527"/>
          </a:xfrm>
          <a:prstGeom prst="rect">
            <a:avLst/>
          </a:prstGeom>
        </p:spPr>
        <p:txBody>
          <a:bodyPr vert="horz" lIns="0" tIns="0" rIns="0" bIns="0" numCol="1" spcCol="270000">
            <a:noAutofit/>
          </a:bodyPr>
          <a:lstStyle>
            <a:lvl1pPr marL="0" indent="0">
              <a:lnSpc>
                <a:spcPct val="125000"/>
              </a:lnSpc>
              <a:spcBef>
                <a:spcPts val="0"/>
              </a:spcBef>
              <a:spcAft>
                <a:spcPts val="500"/>
              </a:spcAft>
              <a:buClr>
                <a:srgbClr val="4D4D4F"/>
              </a:buClr>
              <a:buFont typeface="Arial" panose="020B0604020202020204" pitchFamily="34" charset="0"/>
              <a:buNone/>
              <a:defRPr sz="800" b="0" i="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4pPr>
            <a:lvl5pPr marL="2114550" indent="-180000">
              <a:lnSpc>
                <a:spcPct val="150000"/>
              </a:lnSpc>
              <a:spcBef>
                <a:spcPts val="0"/>
              </a:spcBef>
              <a:buClr>
                <a:srgbClr val="B0D239"/>
              </a:buClr>
              <a:buFont typeface="Arial" panose="020B0604020202020204" pitchFamily="34" charset="0"/>
              <a:buChar char="•"/>
              <a:defRPr sz="1400" i="0">
                <a:solidFill>
                  <a:srgbClr val="23272D"/>
                </a:solidFill>
                <a:latin typeface="+mj-lt"/>
                <a:ea typeface="Source Sans Pro" panose="020B0503030403020204" pitchFamily="34" charset="0"/>
                <a:cs typeface="Arial"/>
              </a:defRPr>
            </a:lvl5pPr>
          </a:lstStyle>
          <a:p>
            <a:pPr lvl="0"/>
            <a:r>
              <a:rPr lang="en-US"/>
              <a:t>Lorem ipsum dolor sit amet, consectetuer adipiscing elit. Maecenas porttitor congue massa.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p:txBody>
      </p:sp>
    </p:spTree>
    <p:extLst>
      <p:ext uri="{BB962C8B-B14F-4D97-AF65-F5344CB8AC3E}">
        <p14:creationId xmlns:p14="http://schemas.microsoft.com/office/powerpoint/2010/main" val="2394778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 Se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59B54A60-04D7-4DB1-9C80-112EE8221BAA}"/>
              </a:ext>
            </a:extLst>
          </p:cNvPr>
          <p:cNvSpPr>
            <a:spLocks noGrp="1"/>
          </p:cNvSpPr>
          <p:nvPr>
            <p:ph type="pic" sz="quarter" idx="13" hasCustomPrompt="1"/>
          </p:nvPr>
        </p:nvSpPr>
        <p:spPr>
          <a:xfrm>
            <a:off x="1368916" y="1374778"/>
            <a:ext cx="891068" cy="878778"/>
          </a:xfrm>
          <a:prstGeom prst="ellipse">
            <a:avLst/>
          </a:prstGeom>
          <a:noFill/>
          <a:ln w="19050">
            <a:noFill/>
          </a:ln>
        </p:spPr>
        <p:txBody>
          <a:bodyPr anchor="ctr"/>
          <a:lstStyle>
            <a:lvl1pPr marL="0" indent="0" algn="ctr">
              <a:buNone/>
              <a:defRPr sz="1200">
                <a:solidFill>
                  <a:schemeClr val="bg1">
                    <a:lumMod val="75000"/>
                  </a:schemeClr>
                </a:solidFill>
              </a:defRPr>
            </a:lvl1pPr>
          </a:lstStyle>
          <a:p>
            <a:r>
              <a:rPr lang="en-GB"/>
              <a:t>Add icon</a:t>
            </a:r>
          </a:p>
        </p:txBody>
      </p:sp>
      <p:sp>
        <p:nvSpPr>
          <p:cNvPr id="8" name="Text Placeholder 2">
            <a:extLst>
              <a:ext uri="{FF2B5EF4-FFF2-40B4-BE49-F238E27FC236}">
                <a16:creationId xmlns:a16="http://schemas.microsoft.com/office/drawing/2014/main" id="{0E937AEA-1D5B-48C8-B046-C6F9E5A1285F}"/>
              </a:ext>
            </a:extLst>
          </p:cNvPr>
          <p:cNvSpPr>
            <a:spLocks noGrp="1"/>
          </p:cNvSpPr>
          <p:nvPr>
            <p:ph type="body" sz="quarter" idx="10" hasCustomPrompt="1"/>
          </p:nvPr>
        </p:nvSpPr>
        <p:spPr>
          <a:xfrm>
            <a:off x="599942" y="2365964"/>
            <a:ext cx="2391713" cy="614774"/>
          </a:xfrm>
          <a:prstGeom prst="rect">
            <a:avLst/>
          </a:prstGeom>
        </p:spPr>
        <p:txBody>
          <a:bodyPr vert="horz" lIns="0" tIns="0" rIns="0" bIns="0" numCol="1" spcCol="270000">
            <a:noAutofit/>
          </a:bodyPr>
          <a:lstStyle>
            <a:lvl1pPr marL="0" indent="0" algn="ctr">
              <a:lnSpc>
                <a:spcPct val="125000"/>
              </a:lnSpc>
              <a:spcBef>
                <a:spcPts val="0"/>
              </a:spcBef>
              <a:buClr>
                <a:srgbClr val="4D4D4F"/>
              </a:buClr>
              <a:buFont typeface="Arial" panose="020B0604020202020204" pitchFamily="34" charset="0"/>
              <a:buNone/>
              <a:defRPr sz="1000" b="0" i="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4pPr>
            <a:lvl5pPr marL="2114550" indent="-180000">
              <a:lnSpc>
                <a:spcPct val="150000"/>
              </a:lnSpc>
              <a:spcBef>
                <a:spcPts val="0"/>
              </a:spcBef>
              <a:buClr>
                <a:srgbClr val="B0D239"/>
              </a:buClr>
              <a:buFont typeface="Arial" panose="020B0604020202020204" pitchFamily="34" charset="0"/>
              <a:buChar char="•"/>
              <a:defRPr sz="1400" i="0">
                <a:solidFill>
                  <a:srgbClr val="23272D"/>
                </a:solidFill>
                <a:latin typeface="+mj-lt"/>
                <a:ea typeface="Source Sans Pro" panose="020B0503030403020204" pitchFamily="34" charset="0"/>
                <a:cs typeface="Arial"/>
              </a:defRPr>
            </a:lvl5pPr>
          </a:lstStyle>
          <a:p>
            <a:pPr lvl="0"/>
            <a:r>
              <a:rPr lang="en-US"/>
              <a:t>Click to start typing …</a:t>
            </a:r>
          </a:p>
        </p:txBody>
      </p:sp>
      <p:sp>
        <p:nvSpPr>
          <p:cNvPr id="14" name="Picture Placeholder 7">
            <a:extLst>
              <a:ext uri="{FF2B5EF4-FFF2-40B4-BE49-F238E27FC236}">
                <a16:creationId xmlns:a16="http://schemas.microsoft.com/office/drawing/2014/main" id="{1C1229BA-5CBA-4AAA-985E-302F50F99985}"/>
              </a:ext>
            </a:extLst>
          </p:cNvPr>
          <p:cNvSpPr>
            <a:spLocks noGrp="1"/>
          </p:cNvSpPr>
          <p:nvPr>
            <p:ph type="pic" sz="quarter" idx="14" hasCustomPrompt="1"/>
          </p:nvPr>
        </p:nvSpPr>
        <p:spPr>
          <a:xfrm>
            <a:off x="4145119" y="1374778"/>
            <a:ext cx="891068" cy="878778"/>
          </a:xfrm>
          <a:prstGeom prst="ellipse">
            <a:avLst/>
          </a:prstGeom>
          <a:noFill/>
          <a:ln w="19050">
            <a:noFill/>
          </a:ln>
        </p:spPr>
        <p:txBody>
          <a:bodyPr anchor="ctr"/>
          <a:lstStyle>
            <a:lvl1pPr marL="0" marR="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sz="1200">
                <a:solidFill>
                  <a:schemeClr val="bg1">
                    <a:lumMod val="75000"/>
                  </a:schemeClr>
                </a:solidFill>
              </a:defRPr>
            </a:lvl1pPr>
          </a:lstStyle>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GB"/>
              <a:t>Add icon</a:t>
            </a:r>
          </a:p>
        </p:txBody>
      </p:sp>
      <p:sp>
        <p:nvSpPr>
          <p:cNvPr id="16" name="Picture Placeholder 7">
            <a:extLst>
              <a:ext uri="{FF2B5EF4-FFF2-40B4-BE49-F238E27FC236}">
                <a16:creationId xmlns:a16="http://schemas.microsoft.com/office/drawing/2014/main" id="{F17A0680-EFCB-47CA-9FE7-C4FA342EC4F8}"/>
              </a:ext>
            </a:extLst>
          </p:cNvPr>
          <p:cNvSpPr>
            <a:spLocks noGrp="1"/>
          </p:cNvSpPr>
          <p:nvPr>
            <p:ph type="pic" sz="quarter" idx="16" hasCustomPrompt="1"/>
          </p:nvPr>
        </p:nvSpPr>
        <p:spPr>
          <a:xfrm>
            <a:off x="6893947" y="1374778"/>
            <a:ext cx="891068" cy="878778"/>
          </a:xfrm>
          <a:prstGeom prst="ellipse">
            <a:avLst/>
          </a:prstGeom>
          <a:noFill/>
          <a:ln w="19050">
            <a:noFill/>
          </a:ln>
        </p:spPr>
        <p:txBody>
          <a:bodyPr anchor="ctr"/>
          <a:lstStyle>
            <a:lvl1pPr marL="0" marR="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sz="1200">
                <a:solidFill>
                  <a:schemeClr val="bg1">
                    <a:lumMod val="75000"/>
                  </a:schemeClr>
                </a:solidFill>
              </a:defRPr>
            </a:lvl1pPr>
          </a:lstStyle>
          <a:p>
            <a:r>
              <a:rPr lang="en-GB"/>
              <a:t>Add icon</a:t>
            </a:r>
          </a:p>
        </p:txBody>
      </p:sp>
      <p:sp>
        <p:nvSpPr>
          <p:cNvPr id="17" name="Text Placeholder 2">
            <a:extLst>
              <a:ext uri="{FF2B5EF4-FFF2-40B4-BE49-F238E27FC236}">
                <a16:creationId xmlns:a16="http://schemas.microsoft.com/office/drawing/2014/main" id="{E1DF892D-76F3-417A-9A1A-7CDA3D99E5B0}"/>
              </a:ext>
            </a:extLst>
          </p:cNvPr>
          <p:cNvSpPr>
            <a:spLocks noGrp="1"/>
          </p:cNvSpPr>
          <p:nvPr>
            <p:ph type="body" sz="quarter" idx="17" hasCustomPrompt="1"/>
          </p:nvPr>
        </p:nvSpPr>
        <p:spPr>
          <a:xfrm>
            <a:off x="6124974" y="2365964"/>
            <a:ext cx="2391711" cy="614774"/>
          </a:xfrm>
          <a:prstGeom prst="rect">
            <a:avLst/>
          </a:prstGeom>
        </p:spPr>
        <p:txBody>
          <a:bodyPr vert="horz" lIns="0" tIns="0" rIns="0" bIns="0" numCol="1" spcCol="270000">
            <a:noAutofit/>
          </a:bodyPr>
          <a:lstStyle>
            <a:lvl1pPr marL="0" indent="0" algn="ctr">
              <a:lnSpc>
                <a:spcPct val="125000"/>
              </a:lnSpc>
              <a:spcBef>
                <a:spcPts val="0"/>
              </a:spcBef>
              <a:buClr>
                <a:srgbClr val="4D4D4F"/>
              </a:buClr>
              <a:buFont typeface="Arial" panose="020B0604020202020204" pitchFamily="34" charset="0"/>
              <a:buNone/>
              <a:defRPr sz="1000" b="0" i="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4pPr>
            <a:lvl5pPr marL="2114550" indent="-180000">
              <a:lnSpc>
                <a:spcPct val="150000"/>
              </a:lnSpc>
              <a:spcBef>
                <a:spcPts val="0"/>
              </a:spcBef>
              <a:buClr>
                <a:srgbClr val="B0D239"/>
              </a:buClr>
              <a:buFont typeface="Arial" panose="020B0604020202020204" pitchFamily="34" charset="0"/>
              <a:buChar char="•"/>
              <a:defRPr sz="1400" i="0">
                <a:solidFill>
                  <a:srgbClr val="23272D"/>
                </a:solidFill>
                <a:latin typeface="+mj-lt"/>
                <a:ea typeface="Source Sans Pro" panose="020B0503030403020204" pitchFamily="34" charset="0"/>
                <a:cs typeface="Arial"/>
              </a:defRPr>
            </a:lvl5pPr>
          </a:lstStyle>
          <a:p>
            <a:pPr lvl="0"/>
            <a:r>
              <a:rPr lang="en-US"/>
              <a:t>Click to start typing …</a:t>
            </a:r>
          </a:p>
        </p:txBody>
      </p:sp>
      <p:sp>
        <p:nvSpPr>
          <p:cNvPr id="27" name="Title 1">
            <a:extLst>
              <a:ext uri="{FF2B5EF4-FFF2-40B4-BE49-F238E27FC236}">
                <a16:creationId xmlns:a16="http://schemas.microsoft.com/office/drawing/2014/main" id="{3CE82A89-6C4D-6C47-A564-F1EF2F23DD28}"/>
              </a:ext>
            </a:extLst>
          </p:cNvPr>
          <p:cNvSpPr>
            <a:spLocks noGrp="1"/>
          </p:cNvSpPr>
          <p:nvPr>
            <p:ph type="title" hasCustomPrompt="1"/>
          </p:nvPr>
        </p:nvSpPr>
        <p:spPr>
          <a:xfrm>
            <a:off x="599941" y="663575"/>
            <a:ext cx="7932871" cy="307777"/>
          </a:xfrm>
          <a:prstGeom prst="rect">
            <a:avLst/>
          </a:prstGeom>
        </p:spPr>
        <p:txBody>
          <a:bodyPr vert="horz" wrap="square" lIns="0" tIns="0" rIns="0" bIns="0" anchor="t" anchorCtr="0">
            <a:spAutoFit/>
          </a:bodyPr>
          <a:lstStyle>
            <a:lvl1pPr algn="l">
              <a:defRPr sz="2000" b="1" i="0" strike="noStrike" spc="-50" baseline="0">
                <a:solidFill>
                  <a:srgbClr val="003F61"/>
                </a:solidFill>
                <a:latin typeface="+mj-lt"/>
                <a:cs typeface="Source Sans Pro"/>
              </a:defRPr>
            </a:lvl1pPr>
          </a:lstStyle>
          <a:p>
            <a:r>
              <a:rPr lang="en-US"/>
              <a:t>Placeholder Title</a:t>
            </a:r>
          </a:p>
        </p:txBody>
      </p:sp>
      <p:sp>
        <p:nvSpPr>
          <p:cNvPr id="31" name="Text Placeholder 2">
            <a:extLst>
              <a:ext uri="{FF2B5EF4-FFF2-40B4-BE49-F238E27FC236}">
                <a16:creationId xmlns:a16="http://schemas.microsoft.com/office/drawing/2014/main" id="{ECCDA656-3927-9742-8E42-8C887CABBC02}"/>
              </a:ext>
            </a:extLst>
          </p:cNvPr>
          <p:cNvSpPr>
            <a:spLocks noGrp="1"/>
          </p:cNvSpPr>
          <p:nvPr>
            <p:ph type="body" sz="quarter" idx="24" hasCustomPrompt="1"/>
          </p:nvPr>
        </p:nvSpPr>
        <p:spPr>
          <a:xfrm>
            <a:off x="3376144" y="2365964"/>
            <a:ext cx="2391711" cy="614774"/>
          </a:xfrm>
          <a:prstGeom prst="rect">
            <a:avLst/>
          </a:prstGeom>
        </p:spPr>
        <p:txBody>
          <a:bodyPr vert="horz" lIns="0" tIns="0" rIns="0" bIns="0" numCol="1" spcCol="270000">
            <a:noAutofit/>
          </a:bodyPr>
          <a:lstStyle>
            <a:lvl1pPr marL="0" indent="0" algn="ctr">
              <a:lnSpc>
                <a:spcPct val="125000"/>
              </a:lnSpc>
              <a:spcBef>
                <a:spcPts val="0"/>
              </a:spcBef>
              <a:buClr>
                <a:srgbClr val="4D4D4F"/>
              </a:buClr>
              <a:buFont typeface="Arial" panose="020B0604020202020204" pitchFamily="34" charset="0"/>
              <a:buNone/>
              <a:defRPr sz="1000" b="0" i="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4pPr>
            <a:lvl5pPr marL="2114550" indent="-180000">
              <a:lnSpc>
                <a:spcPct val="150000"/>
              </a:lnSpc>
              <a:spcBef>
                <a:spcPts val="0"/>
              </a:spcBef>
              <a:buClr>
                <a:srgbClr val="B0D239"/>
              </a:buClr>
              <a:buFont typeface="Arial" panose="020B0604020202020204" pitchFamily="34" charset="0"/>
              <a:buChar char="•"/>
              <a:defRPr sz="1400" i="0">
                <a:solidFill>
                  <a:srgbClr val="23272D"/>
                </a:solidFill>
                <a:latin typeface="+mj-lt"/>
                <a:ea typeface="Source Sans Pro" panose="020B0503030403020204" pitchFamily="34" charset="0"/>
                <a:cs typeface="Arial"/>
              </a:defRPr>
            </a:lvl5pPr>
          </a:lstStyle>
          <a:p>
            <a:pPr lvl="0"/>
            <a:r>
              <a:rPr lang="en-US"/>
              <a:t>Click to start typing …</a:t>
            </a:r>
          </a:p>
        </p:txBody>
      </p:sp>
      <p:sp>
        <p:nvSpPr>
          <p:cNvPr id="32" name="Picture Placeholder 7">
            <a:extLst>
              <a:ext uri="{FF2B5EF4-FFF2-40B4-BE49-F238E27FC236}">
                <a16:creationId xmlns:a16="http://schemas.microsoft.com/office/drawing/2014/main" id="{68367B58-F6F9-9E45-A21B-B33BE224FBEA}"/>
              </a:ext>
            </a:extLst>
          </p:cNvPr>
          <p:cNvSpPr>
            <a:spLocks noGrp="1"/>
          </p:cNvSpPr>
          <p:nvPr>
            <p:ph type="pic" sz="quarter" idx="25" hasCustomPrompt="1"/>
          </p:nvPr>
        </p:nvSpPr>
        <p:spPr>
          <a:xfrm>
            <a:off x="1368916" y="3151790"/>
            <a:ext cx="891068" cy="878778"/>
          </a:xfrm>
          <a:prstGeom prst="ellipse">
            <a:avLst/>
          </a:prstGeom>
          <a:noFill/>
          <a:ln w="19050">
            <a:noFill/>
          </a:ln>
        </p:spPr>
        <p:txBody>
          <a:bodyPr anchor="ctr"/>
          <a:lstStyle>
            <a:lvl1pPr marL="0" indent="0" algn="ctr">
              <a:buNone/>
              <a:defRPr sz="1200">
                <a:solidFill>
                  <a:schemeClr val="bg1">
                    <a:lumMod val="75000"/>
                  </a:schemeClr>
                </a:solidFill>
              </a:defRPr>
            </a:lvl1pPr>
          </a:lstStyle>
          <a:p>
            <a:r>
              <a:rPr lang="en-GB"/>
              <a:t>Add icon</a:t>
            </a:r>
          </a:p>
        </p:txBody>
      </p:sp>
      <p:sp>
        <p:nvSpPr>
          <p:cNvPr id="33" name="Text Placeholder 2">
            <a:extLst>
              <a:ext uri="{FF2B5EF4-FFF2-40B4-BE49-F238E27FC236}">
                <a16:creationId xmlns:a16="http://schemas.microsoft.com/office/drawing/2014/main" id="{6902CD30-6581-AA4C-82F1-52E0A5C51C30}"/>
              </a:ext>
            </a:extLst>
          </p:cNvPr>
          <p:cNvSpPr>
            <a:spLocks noGrp="1"/>
          </p:cNvSpPr>
          <p:nvPr>
            <p:ph type="body" sz="quarter" idx="26" hasCustomPrompt="1"/>
          </p:nvPr>
        </p:nvSpPr>
        <p:spPr>
          <a:xfrm>
            <a:off x="599942" y="4108392"/>
            <a:ext cx="2391713" cy="614774"/>
          </a:xfrm>
          <a:prstGeom prst="rect">
            <a:avLst/>
          </a:prstGeom>
        </p:spPr>
        <p:txBody>
          <a:bodyPr vert="horz" lIns="0" tIns="0" rIns="0" bIns="0" numCol="1" spcCol="270000">
            <a:noAutofit/>
          </a:bodyPr>
          <a:lstStyle>
            <a:lvl1pPr marL="0" indent="0" algn="ctr">
              <a:lnSpc>
                <a:spcPct val="125000"/>
              </a:lnSpc>
              <a:spcBef>
                <a:spcPts val="0"/>
              </a:spcBef>
              <a:buClr>
                <a:srgbClr val="4D4D4F"/>
              </a:buClr>
              <a:buFont typeface="Arial" panose="020B0604020202020204" pitchFamily="34" charset="0"/>
              <a:buNone/>
              <a:defRPr sz="1000" b="0" i="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4pPr>
            <a:lvl5pPr marL="2114550" indent="-180000">
              <a:lnSpc>
                <a:spcPct val="150000"/>
              </a:lnSpc>
              <a:spcBef>
                <a:spcPts val="0"/>
              </a:spcBef>
              <a:buClr>
                <a:srgbClr val="B0D239"/>
              </a:buClr>
              <a:buFont typeface="Arial" panose="020B0604020202020204" pitchFamily="34" charset="0"/>
              <a:buChar char="•"/>
              <a:defRPr sz="1400" i="0">
                <a:solidFill>
                  <a:srgbClr val="23272D"/>
                </a:solidFill>
                <a:latin typeface="+mj-lt"/>
                <a:ea typeface="Source Sans Pro" panose="020B0503030403020204" pitchFamily="34" charset="0"/>
                <a:cs typeface="Arial"/>
              </a:defRPr>
            </a:lvl5pPr>
          </a:lstStyle>
          <a:p>
            <a:pPr lvl="0"/>
            <a:r>
              <a:rPr lang="en-US"/>
              <a:t>Click to start typing …</a:t>
            </a:r>
          </a:p>
        </p:txBody>
      </p:sp>
      <p:sp>
        <p:nvSpPr>
          <p:cNvPr id="34" name="Picture Placeholder 7">
            <a:extLst>
              <a:ext uri="{FF2B5EF4-FFF2-40B4-BE49-F238E27FC236}">
                <a16:creationId xmlns:a16="http://schemas.microsoft.com/office/drawing/2014/main" id="{9EFB5634-BCC7-9D40-B369-3E14C49BBB31}"/>
              </a:ext>
            </a:extLst>
          </p:cNvPr>
          <p:cNvSpPr>
            <a:spLocks noGrp="1"/>
          </p:cNvSpPr>
          <p:nvPr>
            <p:ph type="pic" sz="quarter" idx="27" hasCustomPrompt="1"/>
          </p:nvPr>
        </p:nvSpPr>
        <p:spPr>
          <a:xfrm>
            <a:off x="4145119" y="3151790"/>
            <a:ext cx="891068" cy="878778"/>
          </a:xfrm>
          <a:prstGeom prst="ellipse">
            <a:avLst/>
          </a:prstGeom>
          <a:noFill/>
          <a:ln w="19050">
            <a:noFill/>
          </a:ln>
        </p:spPr>
        <p:txBody>
          <a:bodyPr anchor="ctr"/>
          <a:lstStyle>
            <a:lvl1pPr marL="0" marR="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sz="1200">
                <a:solidFill>
                  <a:schemeClr val="bg1">
                    <a:lumMod val="75000"/>
                  </a:schemeClr>
                </a:solidFill>
              </a:defRPr>
            </a:lvl1pPr>
          </a:lstStyle>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GB"/>
              <a:t>Add icon</a:t>
            </a:r>
          </a:p>
        </p:txBody>
      </p:sp>
      <p:sp>
        <p:nvSpPr>
          <p:cNvPr id="35" name="Picture Placeholder 7">
            <a:extLst>
              <a:ext uri="{FF2B5EF4-FFF2-40B4-BE49-F238E27FC236}">
                <a16:creationId xmlns:a16="http://schemas.microsoft.com/office/drawing/2014/main" id="{BA4D828E-2E32-A940-B68C-A69471E72D8F}"/>
              </a:ext>
            </a:extLst>
          </p:cNvPr>
          <p:cNvSpPr>
            <a:spLocks noGrp="1"/>
          </p:cNvSpPr>
          <p:nvPr>
            <p:ph type="pic" sz="quarter" idx="28" hasCustomPrompt="1"/>
          </p:nvPr>
        </p:nvSpPr>
        <p:spPr>
          <a:xfrm>
            <a:off x="6893947" y="3151790"/>
            <a:ext cx="891068" cy="878778"/>
          </a:xfrm>
          <a:prstGeom prst="ellipse">
            <a:avLst/>
          </a:prstGeom>
          <a:noFill/>
          <a:ln w="19050">
            <a:noFill/>
          </a:ln>
        </p:spPr>
        <p:txBody>
          <a:bodyPr anchor="ctr"/>
          <a:lstStyle>
            <a:lvl1pPr marL="0" marR="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sz="1200">
                <a:solidFill>
                  <a:schemeClr val="bg1">
                    <a:lumMod val="75000"/>
                  </a:schemeClr>
                </a:solidFill>
              </a:defRPr>
            </a:lvl1pPr>
          </a:lstStyle>
          <a:p>
            <a:r>
              <a:rPr lang="en-GB"/>
              <a:t>Add icon</a:t>
            </a:r>
          </a:p>
        </p:txBody>
      </p:sp>
      <p:sp>
        <p:nvSpPr>
          <p:cNvPr id="36" name="Text Placeholder 2">
            <a:extLst>
              <a:ext uri="{FF2B5EF4-FFF2-40B4-BE49-F238E27FC236}">
                <a16:creationId xmlns:a16="http://schemas.microsoft.com/office/drawing/2014/main" id="{45B4A700-8F98-5B4F-ACD0-B1E216316C97}"/>
              </a:ext>
            </a:extLst>
          </p:cNvPr>
          <p:cNvSpPr>
            <a:spLocks noGrp="1"/>
          </p:cNvSpPr>
          <p:nvPr>
            <p:ph type="body" sz="quarter" idx="29" hasCustomPrompt="1"/>
          </p:nvPr>
        </p:nvSpPr>
        <p:spPr>
          <a:xfrm>
            <a:off x="6124974" y="4108392"/>
            <a:ext cx="2391711" cy="614774"/>
          </a:xfrm>
          <a:prstGeom prst="rect">
            <a:avLst/>
          </a:prstGeom>
        </p:spPr>
        <p:txBody>
          <a:bodyPr vert="horz" lIns="0" tIns="0" rIns="0" bIns="0" numCol="1" spcCol="270000">
            <a:noAutofit/>
          </a:bodyPr>
          <a:lstStyle>
            <a:lvl1pPr marL="0" indent="0" algn="ctr">
              <a:lnSpc>
                <a:spcPct val="125000"/>
              </a:lnSpc>
              <a:spcBef>
                <a:spcPts val="0"/>
              </a:spcBef>
              <a:buClr>
                <a:srgbClr val="4D4D4F"/>
              </a:buClr>
              <a:buFont typeface="Arial" panose="020B0604020202020204" pitchFamily="34" charset="0"/>
              <a:buNone/>
              <a:defRPr sz="1000" b="0" i="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4pPr>
            <a:lvl5pPr marL="2114550" indent="-180000">
              <a:lnSpc>
                <a:spcPct val="150000"/>
              </a:lnSpc>
              <a:spcBef>
                <a:spcPts val="0"/>
              </a:spcBef>
              <a:buClr>
                <a:srgbClr val="B0D239"/>
              </a:buClr>
              <a:buFont typeface="Arial" panose="020B0604020202020204" pitchFamily="34" charset="0"/>
              <a:buChar char="•"/>
              <a:defRPr sz="1400" i="0">
                <a:solidFill>
                  <a:srgbClr val="23272D"/>
                </a:solidFill>
                <a:latin typeface="+mj-lt"/>
                <a:ea typeface="Source Sans Pro" panose="020B0503030403020204" pitchFamily="34" charset="0"/>
                <a:cs typeface="Arial"/>
              </a:defRPr>
            </a:lvl5pPr>
          </a:lstStyle>
          <a:p>
            <a:pPr lvl="0"/>
            <a:r>
              <a:rPr lang="en-US"/>
              <a:t>Click to start typing …</a:t>
            </a:r>
          </a:p>
        </p:txBody>
      </p:sp>
      <p:sp>
        <p:nvSpPr>
          <p:cNvPr id="37" name="Text Placeholder 2">
            <a:extLst>
              <a:ext uri="{FF2B5EF4-FFF2-40B4-BE49-F238E27FC236}">
                <a16:creationId xmlns:a16="http://schemas.microsoft.com/office/drawing/2014/main" id="{F3119B21-BE2E-BA48-AFB0-0388EFCC73D8}"/>
              </a:ext>
            </a:extLst>
          </p:cNvPr>
          <p:cNvSpPr>
            <a:spLocks noGrp="1"/>
          </p:cNvSpPr>
          <p:nvPr>
            <p:ph type="body" sz="quarter" idx="30" hasCustomPrompt="1"/>
          </p:nvPr>
        </p:nvSpPr>
        <p:spPr>
          <a:xfrm>
            <a:off x="3376144" y="4108392"/>
            <a:ext cx="2391711" cy="614774"/>
          </a:xfrm>
          <a:prstGeom prst="rect">
            <a:avLst/>
          </a:prstGeom>
        </p:spPr>
        <p:txBody>
          <a:bodyPr vert="horz" lIns="0" tIns="0" rIns="0" bIns="0" numCol="1" spcCol="270000">
            <a:noAutofit/>
          </a:bodyPr>
          <a:lstStyle>
            <a:lvl1pPr marL="0" indent="0" algn="ctr">
              <a:lnSpc>
                <a:spcPct val="125000"/>
              </a:lnSpc>
              <a:spcBef>
                <a:spcPts val="0"/>
              </a:spcBef>
              <a:buClr>
                <a:srgbClr val="4D4D4F"/>
              </a:buClr>
              <a:buFont typeface="Arial" panose="020B0604020202020204" pitchFamily="34" charset="0"/>
              <a:buNone/>
              <a:defRPr sz="1000" b="0" i="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a:solidFill>
                  <a:srgbClr val="22252B"/>
                </a:solidFill>
                <a:latin typeface="+mj-lt"/>
                <a:ea typeface="Source Sans Pro" panose="020B0503030403020204" pitchFamily="34" charset="0"/>
                <a:cs typeface="Source Sans Pro" panose="020B0503030403020204" pitchFamily="34" charset="0"/>
              </a:defRPr>
            </a:lvl4pPr>
            <a:lvl5pPr marL="2114550" indent="-180000">
              <a:lnSpc>
                <a:spcPct val="150000"/>
              </a:lnSpc>
              <a:spcBef>
                <a:spcPts val="0"/>
              </a:spcBef>
              <a:buClr>
                <a:srgbClr val="B0D239"/>
              </a:buClr>
              <a:buFont typeface="Arial" panose="020B0604020202020204" pitchFamily="34" charset="0"/>
              <a:buChar char="•"/>
              <a:defRPr sz="1400" i="0">
                <a:solidFill>
                  <a:srgbClr val="23272D"/>
                </a:solidFill>
                <a:latin typeface="+mj-lt"/>
                <a:ea typeface="Source Sans Pro" panose="020B0503030403020204" pitchFamily="34" charset="0"/>
                <a:cs typeface="Arial"/>
              </a:defRPr>
            </a:lvl5pPr>
          </a:lstStyle>
          <a:p>
            <a:pPr lvl="0"/>
            <a:r>
              <a:rPr lang="en-US"/>
              <a:t>Click to start typing …</a:t>
            </a:r>
          </a:p>
        </p:txBody>
      </p:sp>
    </p:spTree>
    <p:extLst>
      <p:ext uri="{BB962C8B-B14F-4D97-AF65-F5344CB8AC3E}">
        <p14:creationId xmlns:p14="http://schemas.microsoft.com/office/powerpoint/2010/main" val="145104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4963920-C64D-5447-8267-7A57C6B9CBB9}"/>
              </a:ext>
            </a:extLst>
          </p:cNvPr>
          <p:cNvPicPr>
            <a:picLocks noChangeAspect="1"/>
          </p:cNvPicPr>
          <p:nvPr userDrawn="1"/>
        </p:nvPicPr>
        <p:blipFill>
          <a:blip r:embed="rId2">
            <a:alphaModFix amt="15000"/>
          </a:blip>
          <a:stretch>
            <a:fillRect/>
          </a:stretch>
        </p:blipFill>
        <p:spPr>
          <a:xfrm rot="11258534">
            <a:off x="7243166" y="-1134090"/>
            <a:ext cx="4204155" cy="4006087"/>
          </a:xfrm>
          <a:prstGeom prst="rect">
            <a:avLst/>
          </a:prstGeom>
        </p:spPr>
      </p:pic>
      <p:pic>
        <p:nvPicPr>
          <p:cNvPr id="21" name="Picture 20">
            <a:extLst>
              <a:ext uri="{FF2B5EF4-FFF2-40B4-BE49-F238E27FC236}">
                <a16:creationId xmlns:a16="http://schemas.microsoft.com/office/drawing/2014/main" id="{A04CF296-5356-FE4E-8935-05C76F570F99}"/>
              </a:ext>
            </a:extLst>
          </p:cNvPr>
          <p:cNvPicPr>
            <a:picLocks noChangeAspect="1"/>
          </p:cNvPicPr>
          <p:nvPr userDrawn="1"/>
        </p:nvPicPr>
        <p:blipFill>
          <a:blip r:embed="rId2">
            <a:alphaModFix amt="15000"/>
          </a:blip>
          <a:stretch>
            <a:fillRect/>
          </a:stretch>
        </p:blipFill>
        <p:spPr>
          <a:xfrm rot="4400771">
            <a:off x="5292201" y="2783194"/>
            <a:ext cx="4310332" cy="4107262"/>
          </a:xfrm>
          <a:prstGeom prst="rect">
            <a:avLst/>
          </a:prstGeom>
        </p:spPr>
      </p:pic>
      <p:sp>
        <p:nvSpPr>
          <p:cNvPr id="12" name="Rectangle 11">
            <a:extLst>
              <a:ext uri="{FF2B5EF4-FFF2-40B4-BE49-F238E27FC236}">
                <a16:creationId xmlns:a16="http://schemas.microsoft.com/office/drawing/2014/main" id="{9E17634D-87BA-F647-B135-61355A8D00BA}"/>
              </a:ext>
            </a:extLst>
          </p:cNvPr>
          <p:cNvSpPr/>
          <p:nvPr userDrawn="1"/>
        </p:nvSpPr>
        <p:spPr>
          <a:xfrm>
            <a:off x="4932363" y="1588631"/>
            <a:ext cx="3600450" cy="594882"/>
          </a:xfrm>
          <a:prstGeom prst="rect">
            <a:avLst/>
          </a:prstGeom>
          <a:solidFill>
            <a:srgbClr val="1BB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DB313249-E028-6044-A833-A547222EEC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1259" y="1794302"/>
            <a:ext cx="215445" cy="215445"/>
          </a:xfrm>
          <a:prstGeom prst="rect">
            <a:avLst/>
          </a:prstGeom>
        </p:spPr>
      </p:pic>
      <p:sp>
        <p:nvSpPr>
          <p:cNvPr id="32" name="Rectangle 31">
            <a:extLst>
              <a:ext uri="{FF2B5EF4-FFF2-40B4-BE49-F238E27FC236}">
                <a16:creationId xmlns:a16="http://schemas.microsoft.com/office/drawing/2014/main" id="{E07DA3DC-56B7-E54C-988A-DCFDA67BE45C}"/>
              </a:ext>
            </a:extLst>
          </p:cNvPr>
          <p:cNvSpPr/>
          <p:nvPr userDrawn="1"/>
        </p:nvSpPr>
        <p:spPr>
          <a:xfrm>
            <a:off x="4932363" y="2984064"/>
            <a:ext cx="3600450" cy="610137"/>
          </a:xfrm>
          <a:prstGeom prst="rect">
            <a:avLst/>
          </a:prstGeom>
          <a:solidFill>
            <a:srgbClr val="4E7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A2EFBCBD-6B08-EB46-A27A-B0C7B23D89B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146582" y="3189735"/>
            <a:ext cx="211293" cy="211293"/>
          </a:xfrm>
          <a:prstGeom prst="rect">
            <a:avLst/>
          </a:prstGeom>
        </p:spPr>
      </p:pic>
      <p:sp>
        <p:nvSpPr>
          <p:cNvPr id="34" name="Rectangle 33">
            <a:extLst>
              <a:ext uri="{FF2B5EF4-FFF2-40B4-BE49-F238E27FC236}">
                <a16:creationId xmlns:a16="http://schemas.microsoft.com/office/drawing/2014/main" id="{A756EB94-EA17-8F42-8D56-8617CA5DACB8}"/>
              </a:ext>
            </a:extLst>
          </p:cNvPr>
          <p:cNvSpPr/>
          <p:nvPr userDrawn="1"/>
        </p:nvSpPr>
        <p:spPr>
          <a:xfrm>
            <a:off x="4932363" y="2286348"/>
            <a:ext cx="3600450" cy="594881"/>
          </a:xfrm>
          <a:prstGeom prst="rect">
            <a:avLst/>
          </a:prstGeom>
          <a:solidFill>
            <a:srgbClr val="1686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9FFBC3F6-59A0-B248-8C15-C06EAF9762D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177048" y="2492018"/>
            <a:ext cx="211294" cy="211294"/>
          </a:xfrm>
          <a:prstGeom prst="rect">
            <a:avLst/>
          </a:prstGeom>
        </p:spPr>
      </p:pic>
      <p:sp>
        <p:nvSpPr>
          <p:cNvPr id="47" name="TextBox 46">
            <a:extLst>
              <a:ext uri="{FF2B5EF4-FFF2-40B4-BE49-F238E27FC236}">
                <a16:creationId xmlns:a16="http://schemas.microsoft.com/office/drawing/2014/main" id="{DCCEF015-93A9-DE43-AB58-D0F853A018E9}"/>
              </a:ext>
            </a:extLst>
          </p:cNvPr>
          <p:cNvSpPr txBox="1"/>
          <p:nvPr userDrawn="1"/>
        </p:nvSpPr>
        <p:spPr>
          <a:xfrm>
            <a:off x="6386352" y="1794302"/>
            <a:ext cx="965794" cy="21544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bg1"/>
                </a:solidFill>
                <a:effectLst/>
                <a:uLnTx/>
                <a:uFillTx/>
                <a:latin typeface="Verdana"/>
                <a:ea typeface="MS PGothic" panose="020B0600070205080204" pitchFamily="34" charset="-128"/>
              </a:rPr>
              <a:t>@</a:t>
            </a:r>
            <a:r>
              <a:rPr kumimoji="0" lang="en-US" sz="800" b="0" i="0" u="none" strike="noStrike" kern="1200" cap="none" spc="0" normalizeH="0" baseline="0" noProof="0" err="1">
                <a:ln>
                  <a:noFill/>
                </a:ln>
                <a:solidFill>
                  <a:schemeClr val="bg1"/>
                </a:solidFill>
                <a:effectLst/>
                <a:uLnTx/>
                <a:uFillTx/>
                <a:latin typeface="Verdana"/>
                <a:ea typeface="MS PGothic" panose="020B0600070205080204" pitchFamily="34" charset="-128"/>
              </a:rPr>
              <a:t>EasternAHSN</a:t>
            </a:r>
            <a:endParaRPr kumimoji="0" lang="en-US" sz="800" b="0" i="0" u="none" strike="noStrike" kern="1200" cap="none" spc="0" normalizeH="0" baseline="0" noProof="0">
              <a:ln>
                <a:noFill/>
              </a:ln>
              <a:solidFill>
                <a:schemeClr val="bg1"/>
              </a:solidFill>
              <a:effectLst/>
              <a:uLnTx/>
              <a:uFillTx/>
              <a:latin typeface="Verdana"/>
              <a:ea typeface="MS PGothic" panose="020B0600070205080204" pitchFamily="34" charset="-128"/>
            </a:endParaRPr>
          </a:p>
        </p:txBody>
      </p:sp>
      <p:sp>
        <p:nvSpPr>
          <p:cNvPr id="48" name="TextBox 47">
            <a:extLst>
              <a:ext uri="{FF2B5EF4-FFF2-40B4-BE49-F238E27FC236}">
                <a16:creationId xmlns:a16="http://schemas.microsoft.com/office/drawing/2014/main" id="{3C19C031-CBEF-0644-883D-B38BB14ED436}"/>
              </a:ext>
            </a:extLst>
          </p:cNvPr>
          <p:cNvSpPr txBox="1"/>
          <p:nvPr userDrawn="1"/>
        </p:nvSpPr>
        <p:spPr>
          <a:xfrm>
            <a:off x="6356016" y="3187659"/>
            <a:ext cx="969653" cy="21544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bg1"/>
                </a:solidFill>
                <a:effectLst/>
                <a:uLnTx/>
                <a:uFillTx/>
                <a:latin typeface="Verdana"/>
                <a:ea typeface="MS PGothic" panose="020B0600070205080204" pitchFamily="34" charset="-128"/>
              </a:rPr>
              <a:t>@</a:t>
            </a:r>
            <a:r>
              <a:rPr kumimoji="0" lang="en-US" sz="800" b="0" i="0" u="none" strike="noStrike" kern="1200" cap="none" spc="0" normalizeH="0" baseline="0" noProof="0" err="1">
                <a:ln>
                  <a:noFill/>
                </a:ln>
                <a:solidFill>
                  <a:schemeClr val="bg1"/>
                </a:solidFill>
                <a:effectLst/>
                <a:uLnTx/>
                <a:uFillTx/>
                <a:latin typeface="Verdana"/>
                <a:ea typeface="MS PGothic" panose="020B0600070205080204" pitchFamily="34" charset="-128"/>
              </a:rPr>
              <a:t>EasternAHSN</a:t>
            </a:r>
            <a:endParaRPr kumimoji="0" lang="en-US" sz="800" b="0" i="0" u="none" strike="noStrike" kern="1200" cap="none" spc="0" normalizeH="0" baseline="0" noProof="0">
              <a:ln>
                <a:noFill/>
              </a:ln>
              <a:solidFill>
                <a:schemeClr val="bg1"/>
              </a:solidFill>
              <a:effectLst/>
              <a:uLnTx/>
              <a:uFillTx/>
              <a:latin typeface="Verdana"/>
              <a:ea typeface="MS PGothic" panose="020B0600070205080204" pitchFamily="34" charset="-128"/>
            </a:endParaRPr>
          </a:p>
        </p:txBody>
      </p:sp>
      <p:sp>
        <p:nvSpPr>
          <p:cNvPr id="49" name="TextBox 48">
            <a:extLst>
              <a:ext uri="{FF2B5EF4-FFF2-40B4-BE49-F238E27FC236}">
                <a16:creationId xmlns:a16="http://schemas.microsoft.com/office/drawing/2014/main" id="{745F1FE4-8B7F-BA4B-A507-F4B191614F20}"/>
              </a:ext>
            </a:extLst>
          </p:cNvPr>
          <p:cNvSpPr txBox="1"/>
          <p:nvPr userDrawn="1"/>
        </p:nvSpPr>
        <p:spPr>
          <a:xfrm>
            <a:off x="6397417" y="2489943"/>
            <a:ext cx="931212" cy="21544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bg1"/>
                </a:solidFill>
                <a:effectLst/>
                <a:uLnTx/>
                <a:uFillTx/>
                <a:latin typeface="Verdana"/>
                <a:ea typeface="MS PGothic" panose="020B0600070205080204" pitchFamily="34" charset="-128"/>
              </a:rPr>
              <a:t>Eastern AHSN</a:t>
            </a:r>
          </a:p>
        </p:txBody>
      </p:sp>
      <p:sp>
        <p:nvSpPr>
          <p:cNvPr id="19" name="Text Placeholder 3">
            <a:extLst>
              <a:ext uri="{FF2B5EF4-FFF2-40B4-BE49-F238E27FC236}">
                <a16:creationId xmlns:a16="http://schemas.microsoft.com/office/drawing/2014/main" id="{A2436AD1-53AE-1941-AACD-270CB6392C86}"/>
              </a:ext>
            </a:extLst>
          </p:cNvPr>
          <p:cNvSpPr>
            <a:spLocks noGrp="1"/>
          </p:cNvSpPr>
          <p:nvPr>
            <p:ph type="body" sz="quarter" idx="14" hasCustomPrompt="1"/>
          </p:nvPr>
        </p:nvSpPr>
        <p:spPr>
          <a:xfrm>
            <a:off x="611188" y="1475509"/>
            <a:ext cx="3600450" cy="2192482"/>
          </a:xfrm>
          <a:prstGeom prst="rect">
            <a:avLst/>
          </a:prstGeom>
          <a:noFill/>
        </p:spPr>
        <p:txBody>
          <a:bodyPr vert="horz" wrap="square" lIns="0" tIns="0" rIns="0" bIns="0" anchor="ctr">
            <a:normAutofit/>
          </a:bodyPr>
          <a:lstStyle>
            <a:lvl1pPr marL="0" indent="0">
              <a:lnSpc>
                <a:spcPct val="100000"/>
              </a:lnSpc>
              <a:spcAft>
                <a:spcPts val="1200"/>
              </a:spcAft>
              <a:buNone/>
              <a:defRPr sz="2000" b="1" i="0" baseline="0">
                <a:solidFill>
                  <a:srgbClr val="003F61"/>
                </a:solidFill>
                <a:latin typeface="+mj-lt"/>
                <a:ea typeface="Source Sans Pro" panose="020B0503030403020204" pitchFamily="34" charset="0"/>
                <a:cs typeface="Source Sans Pro" panose="020B0503030403020204" pitchFamily="34" charset="0"/>
              </a:defRPr>
            </a:lvl1pPr>
            <a:lvl2pPr marL="457200" indent="0">
              <a:buNone/>
              <a:defRPr sz="2400" b="0" i="0">
                <a:solidFill>
                  <a:schemeClr val="bg1"/>
                </a:solidFill>
                <a:latin typeface="Source Sans Pro"/>
                <a:cs typeface="Source Sans Pro"/>
              </a:defRPr>
            </a:lvl2pPr>
            <a:lvl3pPr marL="914400" indent="0">
              <a:buNone/>
              <a:defRPr sz="2400" b="0" i="0">
                <a:solidFill>
                  <a:schemeClr val="bg1"/>
                </a:solidFill>
                <a:latin typeface="Source Sans Pro"/>
                <a:cs typeface="Source Sans Pro"/>
              </a:defRPr>
            </a:lvl3pPr>
            <a:lvl4pPr marL="1371600" indent="0">
              <a:buNone/>
              <a:defRPr sz="2400" b="0" i="0">
                <a:solidFill>
                  <a:schemeClr val="bg1"/>
                </a:solidFill>
                <a:latin typeface="Source Sans Pro"/>
                <a:cs typeface="Source Sans Pro"/>
              </a:defRPr>
            </a:lvl4pPr>
            <a:lvl5pPr marL="1828800" indent="0">
              <a:buNone/>
              <a:defRPr sz="2400" b="0" i="0">
                <a:solidFill>
                  <a:schemeClr val="bg1"/>
                </a:solidFill>
                <a:latin typeface="Source Sans Pro"/>
                <a:cs typeface="Source Sans Pro"/>
              </a:defRPr>
            </a:lvl5pPr>
          </a:lstStyle>
          <a:p>
            <a:pPr lvl="0"/>
            <a:r>
              <a:rPr lang="en-US"/>
              <a:t>Thank you for listening</a:t>
            </a:r>
          </a:p>
          <a:p>
            <a:pPr lvl="0"/>
            <a:r>
              <a:rPr lang="en-US"/>
              <a:t>Follow us on social media to stay up to date with Eastern AHSN.</a:t>
            </a:r>
          </a:p>
        </p:txBody>
      </p:sp>
      <p:pic>
        <p:nvPicPr>
          <p:cNvPr id="23" name="Picture 22">
            <a:extLst>
              <a:ext uri="{FF2B5EF4-FFF2-40B4-BE49-F238E27FC236}">
                <a16:creationId xmlns:a16="http://schemas.microsoft.com/office/drawing/2014/main" id="{7EC3887B-A7A0-D646-B477-D4FFC6DBEBE5}"/>
              </a:ext>
            </a:extLst>
          </p:cNvPr>
          <p:cNvPicPr>
            <a:picLocks noChangeAspect="1"/>
          </p:cNvPicPr>
          <p:nvPr userDrawn="1"/>
        </p:nvPicPr>
        <p:blipFill>
          <a:blip r:embed="rId9"/>
          <a:stretch>
            <a:fillRect/>
          </a:stretch>
        </p:blipFill>
        <p:spPr>
          <a:xfrm>
            <a:off x="3554595" y="4450864"/>
            <a:ext cx="517551" cy="210255"/>
          </a:xfrm>
          <a:prstGeom prst="rect">
            <a:avLst/>
          </a:prstGeom>
        </p:spPr>
      </p:pic>
      <p:pic>
        <p:nvPicPr>
          <p:cNvPr id="25" name="Picture 24">
            <a:extLst>
              <a:ext uri="{FF2B5EF4-FFF2-40B4-BE49-F238E27FC236}">
                <a16:creationId xmlns:a16="http://schemas.microsoft.com/office/drawing/2014/main" id="{2BC1F341-8EFA-7745-A10B-860B9D29535A}"/>
              </a:ext>
            </a:extLst>
          </p:cNvPr>
          <p:cNvPicPr>
            <a:picLocks noChangeAspect="1"/>
          </p:cNvPicPr>
          <p:nvPr userDrawn="1"/>
        </p:nvPicPr>
        <p:blipFill>
          <a:blip r:embed="rId10"/>
          <a:stretch>
            <a:fillRect/>
          </a:stretch>
        </p:blipFill>
        <p:spPr>
          <a:xfrm>
            <a:off x="2376880" y="4365655"/>
            <a:ext cx="564420" cy="330715"/>
          </a:xfrm>
          <a:prstGeom prst="rect">
            <a:avLst/>
          </a:prstGeom>
        </p:spPr>
      </p:pic>
      <p:pic>
        <p:nvPicPr>
          <p:cNvPr id="27" name="Picture 26">
            <a:extLst>
              <a:ext uri="{FF2B5EF4-FFF2-40B4-BE49-F238E27FC236}">
                <a16:creationId xmlns:a16="http://schemas.microsoft.com/office/drawing/2014/main" id="{F28BDD7C-1D9A-8447-BF3D-C97C35C48517}"/>
              </a:ext>
            </a:extLst>
          </p:cNvPr>
          <p:cNvPicPr>
            <a:picLocks noChangeAspect="1"/>
          </p:cNvPicPr>
          <p:nvPr userDrawn="1"/>
        </p:nvPicPr>
        <p:blipFill>
          <a:blip r:embed="rId11"/>
          <a:stretch>
            <a:fillRect/>
          </a:stretch>
        </p:blipFill>
        <p:spPr>
          <a:xfrm>
            <a:off x="611188" y="4462019"/>
            <a:ext cx="1171430" cy="180916"/>
          </a:xfrm>
          <a:prstGeom prst="rect">
            <a:avLst/>
          </a:prstGeom>
        </p:spPr>
      </p:pic>
      <p:pic>
        <p:nvPicPr>
          <p:cNvPr id="20" name="Graphic 19">
            <a:extLst>
              <a:ext uri="{FF2B5EF4-FFF2-40B4-BE49-F238E27FC236}">
                <a16:creationId xmlns:a16="http://schemas.microsoft.com/office/drawing/2014/main" id="{82860435-AC7A-6442-8D4B-A2F10290034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1187" y="584540"/>
            <a:ext cx="1900800" cy="340709"/>
          </a:xfrm>
          <a:prstGeom prst="rect">
            <a:avLst/>
          </a:prstGeom>
        </p:spPr>
      </p:pic>
    </p:spTree>
    <p:extLst>
      <p:ext uri="{BB962C8B-B14F-4D97-AF65-F5344CB8AC3E}">
        <p14:creationId xmlns:p14="http://schemas.microsoft.com/office/powerpoint/2010/main" val="4124862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5DAA3D-1673-7448-B12F-F4D85C094EA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710FC07A-276C-7542-BBF2-B2F7761B466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A96B15-2609-0247-941A-13334704C54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A9593ACE-E311-F742-A1EE-9763A831612B}"/>
              </a:ext>
            </a:extLst>
          </p:cNvPr>
          <p:cNvSpPr/>
          <p:nvPr userDrawn="1"/>
        </p:nvSpPr>
        <p:spPr>
          <a:xfrm>
            <a:off x="1" y="0"/>
            <a:ext cx="14807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557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EFFC76-DD8F-4D4D-8082-DFCC110F1D7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FDAB4A19-EECC-8C43-9557-F1CF1E6BA39A}"/>
              </a:ext>
            </a:extLst>
          </p:cNvPr>
          <p:cNvSpPr>
            <a:spLocks noGrp="1"/>
          </p:cNvSpPr>
          <p:nvPr>
            <p:ph type="title"/>
          </p:nvPr>
        </p:nvSpPr>
        <p:spPr>
          <a:xfrm>
            <a:off x="1229175" y="2484783"/>
            <a:ext cx="6657074" cy="957961"/>
          </a:xfrm>
        </p:spPr>
        <p:txBody>
          <a:bodyPr anchor="b">
            <a:normAutofit/>
          </a:bodyPr>
          <a:lstStyle>
            <a:lvl1pPr algn="ctr">
              <a:defRPr sz="3300">
                <a:solidFill>
                  <a:schemeClr val="bg1"/>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9D21463-4269-7D4D-8E5A-69D92D341711}"/>
              </a:ext>
            </a:extLst>
          </p:cNvPr>
          <p:cNvSpPr>
            <a:spLocks noGrp="1"/>
          </p:cNvSpPr>
          <p:nvPr>
            <p:ph type="body" idx="1"/>
          </p:nvPr>
        </p:nvSpPr>
        <p:spPr>
          <a:xfrm>
            <a:off x="1229174" y="3641820"/>
            <a:ext cx="6666600" cy="478084"/>
          </a:xfrm>
        </p:spPr>
        <p:txBody>
          <a:bodyPr/>
          <a:lstStyle>
            <a:lvl1pPr marL="0" indent="0" algn="ctr">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410606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mage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C07A-276C-7542-BBF2-B2F7761B466F}"/>
              </a:ext>
            </a:extLst>
          </p:cNvPr>
          <p:cNvSpPr>
            <a:spLocks noGrp="1"/>
          </p:cNvSpPr>
          <p:nvPr>
            <p:ph type="title"/>
          </p:nvPr>
        </p:nvSpPr>
        <p:spPr>
          <a:xfrm>
            <a:off x="4683817" y="273845"/>
            <a:ext cx="3943350" cy="569504"/>
          </a:xfr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DA96B15-2609-0247-941A-13334704C542}"/>
              </a:ext>
            </a:extLst>
          </p:cNvPr>
          <p:cNvSpPr>
            <a:spLocks noGrp="1"/>
          </p:cNvSpPr>
          <p:nvPr>
            <p:ph idx="1"/>
          </p:nvPr>
        </p:nvSpPr>
        <p:spPr>
          <a:xfrm>
            <a:off x="4683817" y="1260389"/>
            <a:ext cx="3943350" cy="33723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A9593ACE-E311-F742-A1EE-9763A831612B}"/>
              </a:ext>
            </a:extLst>
          </p:cNvPr>
          <p:cNvSpPr/>
          <p:nvPr userDrawn="1"/>
        </p:nvSpPr>
        <p:spPr>
          <a:xfrm>
            <a:off x="1" y="0"/>
            <a:ext cx="14807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Picture Placeholder 2">
            <a:extLst>
              <a:ext uri="{FF2B5EF4-FFF2-40B4-BE49-F238E27FC236}">
                <a16:creationId xmlns:a16="http://schemas.microsoft.com/office/drawing/2014/main" id="{E463E614-C1B1-A04D-A447-75A5A9755EA2}"/>
              </a:ext>
            </a:extLst>
          </p:cNvPr>
          <p:cNvSpPr>
            <a:spLocks noGrp="1"/>
          </p:cNvSpPr>
          <p:nvPr>
            <p:ph type="pic" idx="10" hasCustomPrompt="1"/>
          </p:nvPr>
        </p:nvSpPr>
        <p:spPr>
          <a:xfrm>
            <a:off x="148070" y="0"/>
            <a:ext cx="3897156" cy="5143500"/>
          </a:xfrm>
        </p:spPr>
        <p:txBody>
          <a:bodyPr/>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br>
              <a:rPr lang="en-US" sz="1350" dirty="0"/>
            </a:br>
            <a:br>
              <a:rPr lang="en-US" sz="1350" dirty="0"/>
            </a:br>
            <a:br>
              <a:rPr lang="en-US" sz="1350" dirty="0"/>
            </a:br>
            <a:endParaRPr lang="en-US" sz="1350" dirty="0"/>
          </a:p>
          <a:p>
            <a:endParaRPr lang="en-US" sz="1350" dirty="0"/>
          </a:p>
          <a:p>
            <a:endParaRPr lang="en-US" sz="1350" dirty="0"/>
          </a:p>
          <a:p>
            <a:endParaRPr lang="en-US" sz="1350" dirty="0"/>
          </a:p>
          <a:p>
            <a:r>
              <a:rPr lang="en-US" sz="1350" dirty="0"/>
              <a:t>Click icon to </a:t>
            </a:r>
            <a:br>
              <a:rPr lang="en-US" sz="1350" dirty="0"/>
            </a:br>
            <a:r>
              <a:rPr lang="en-US" sz="1350" dirty="0"/>
              <a:t>add image</a:t>
            </a:r>
            <a:endParaRPr lang="en-US" dirty="0"/>
          </a:p>
        </p:txBody>
      </p:sp>
    </p:spTree>
    <p:extLst>
      <p:ext uri="{BB962C8B-B14F-4D97-AF65-F5344CB8AC3E}">
        <p14:creationId xmlns:p14="http://schemas.microsoft.com/office/powerpoint/2010/main" val="3590734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mage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C07A-276C-7542-BBF2-B2F7761B466F}"/>
              </a:ext>
            </a:extLst>
          </p:cNvPr>
          <p:cNvSpPr>
            <a:spLocks noGrp="1"/>
          </p:cNvSpPr>
          <p:nvPr>
            <p:ph type="title"/>
          </p:nvPr>
        </p:nvSpPr>
        <p:spPr>
          <a:xfrm>
            <a:off x="628650" y="273845"/>
            <a:ext cx="3943350" cy="56950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A96B15-2609-0247-941A-13334704C542}"/>
              </a:ext>
            </a:extLst>
          </p:cNvPr>
          <p:cNvSpPr>
            <a:spLocks noGrp="1"/>
          </p:cNvSpPr>
          <p:nvPr>
            <p:ph idx="1"/>
          </p:nvPr>
        </p:nvSpPr>
        <p:spPr>
          <a:xfrm>
            <a:off x="628650" y="1260389"/>
            <a:ext cx="3943350" cy="33723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A9593ACE-E311-F742-A1EE-9763A831612B}"/>
              </a:ext>
            </a:extLst>
          </p:cNvPr>
          <p:cNvSpPr/>
          <p:nvPr userDrawn="1"/>
        </p:nvSpPr>
        <p:spPr>
          <a:xfrm>
            <a:off x="1" y="0"/>
            <a:ext cx="14807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Picture Placeholder 2">
            <a:extLst>
              <a:ext uri="{FF2B5EF4-FFF2-40B4-BE49-F238E27FC236}">
                <a16:creationId xmlns:a16="http://schemas.microsoft.com/office/drawing/2014/main" id="{E463E614-C1B1-A04D-A447-75A5A9755EA2}"/>
              </a:ext>
            </a:extLst>
          </p:cNvPr>
          <p:cNvSpPr>
            <a:spLocks noGrp="1"/>
          </p:cNvSpPr>
          <p:nvPr>
            <p:ph type="pic" idx="10" hasCustomPrompt="1"/>
          </p:nvPr>
        </p:nvSpPr>
        <p:spPr>
          <a:xfrm>
            <a:off x="5246844" y="0"/>
            <a:ext cx="3897156" cy="5143500"/>
          </a:xfrm>
        </p:spPr>
        <p:txBody>
          <a:bodyPr/>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br>
              <a:rPr lang="en-US" sz="1350" dirty="0"/>
            </a:br>
            <a:br>
              <a:rPr lang="en-US" sz="1350" dirty="0"/>
            </a:br>
            <a:br>
              <a:rPr lang="en-US" sz="1350" dirty="0"/>
            </a:br>
            <a:endParaRPr lang="en-US" sz="1350" dirty="0"/>
          </a:p>
          <a:p>
            <a:endParaRPr lang="en-US" sz="1350" dirty="0"/>
          </a:p>
          <a:p>
            <a:endParaRPr lang="en-US" sz="1350" dirty="0"/>
          </a:p>
          <a:p>
            <a:endParaRPr lang="en-US" sz="1350" dirty="0"/>
          </a:p>
          <a:p>
            <a:r>
              <a:rPr lang="en-US" sz="1350" dirty="0"/>
              <a:t>Click icon to </a:t>
            </a:r>
            <a:br>
              <a:rPr lang="en-US" sz="1350" dirty="0"/>
            </a:br>
            <a:r>
              <a:rPr lang="en-US" sz="1350" dirty="0"/>
              <a:t>add image</a:t>
            </a:r>
            <a:endParaRPr lang="en-US" dirty="0"/>
          </a:p>
        </p:txBody>
      </p:sp>
    </p:spTree>
    <p:extLst>
      <p:ext uri="{BB962C8B-B14F-4D97-AF65-F5344CB8AC3E}">
        <p14:creationId xmlns:p14="http://schemas.microsoft.com/office/powerpoint/2010/main" val="2248498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py + logo top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367393" y="318982"/>
            <a:ext cx="7124453" cy="408383"/>
          </a:xfrm>
        </p:spPr>
        <p:txBody>
          <a:bodyPr anchor="t">
            <a:normAutofit/>
          </a:bodyPr>
          <a:lstStyle>
            <a:lvl1pPr>
              <a:defRPr sz="2100" b="0" i="0">
                <a:solidFill>
                  <a:srgbClr val="42B6E6"/>
                </a:solidFill>
                <a:latin typeface="+mj-lt"/>
                <a:cs typeface="Calibri Light" panose="020F030202020403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FDA39F5A-3987-6046-B56E-77AC176D98C5}"/>
              </a:ext>
            </a:extLst>
          </p:cNvPr>
          <p:cNvSpPr>
            <a:spLocks noGrp="1"/>
          </p:cNvSpPr>
          <p:nvPr>
            <p:ph idx="1"/>
          </p:nvPr>
        </p:nvSpPr>
        <p:spPr>
          <a:xfrm>
            <a:off x="367392" y="841664"/>
            <a:ext cx="8360971" cy="3982855"/>
          </a:xfrm>
        </p:spPr>
        <p:txBody>
          <a:bodyPr/>
          <a:lstStyle>
            <a:lvl1pPr>
              <a:defRPr sz="18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15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35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2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05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518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D6DB-BE4A-4371-AB5B-26B8AE6734B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2CD4ECC4-5C2B-4594-9362-1BDEE2CFF2A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1EF1E43-98C5-43E2-98DE-F20B625902C9}"/>
              </a:ext>
            </a:extLst>
          </p:cNvPr>
          <p:cNvSpPr>
            <a:spLocks noGrp="1"/>
          </p:cNvSpPr>
          <p:nvPr>
            <p:ph type="dt" sz="half" idx="10"/>
          </p:nvPr>
        </p:nvSpPr>
        <p:spPr/>
        <p:txBody>
          <a:bodyPr/>
          <a:lstStyle/>
          <a:p>
            <a:fld id="{861EF5E0-21BE-4239-B698-28B8981178D7}" type="datetimeFigureOut">
              <a:rPr lang="en-GB" smtClean="0"/>
              <a:t>22/02/2022</a:t>
            </a:fld>
            <a:endParaRPr lang="en-GB"/>
          </a:p>
        </p:txBody>
      </p:sp>
      <p:sp>
        <p:nvSpPr>
          <p:cNvPr id="5" name="Footer Placeholder 4">
            <a:extLst>
              <a:ext uri="{FF2B5EF4-FFF2-40B4-BE49-F238E27FC236}">
                <a16:creationId xmlns:a16="http://schemas.microsoft.com/office/drawing/2014/main" id="{CF71E280-413F-4B2A-80A6-2A0B4ADAB2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A7A767-41F4-4622-995C-9DF49420F3F3}"/>
              </a:ext>
            </a:extLst>
          </p:cNvPr>
          <p:cNvSpPr>
            <a:spLocks noGrp="1"/>
          </p:cNvSpPr>
          <p:nvPr>
            <p:ph type="sldNum" sz="quarter" idx="12"/>
          </p:nvPr>
        </p:nvSpPr>
        <p:spPr/>
        <p:txBody>
          <a:bodyPr/>
          <a:lstStyle/>
          <a:p>
            <a:fld id="{001738E1-0723-4FA0-B280-BD3FEB7D014D}" type="slidenum">
              <a:rPr lang="en-GB" smtClean="0"/>
              <a:t>‹#›</a:t>
            </a:fld>
            <a:endParaRPr lang="en-GB"/>
          </a:p>
        </p:txBody>
      </p:sp>
    </p:spTree>
    <p:extLst>
      <p:ext uri="{BB962C8B-B14F-4D97-AF65-F5344CB8AC3E}">
        <p14:creationId xmlns:p14="http://schemas.microsoft.com/office/powerpoint/2010/main" val="2246924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1188" y="1475509"/>
            <a:ext cx="3600450" cy="2192482"/>
          </a:xfrm>
          <a:prstGeom prst="rect">
            <a:avLst/>
          </a:prstGeom>
          <a:noFill/>
        </p:spPr>
        <p:txBody>
          <a:bodyPr vert="horz" wrap="square" lIns="0" tIns="0" rIns="0" bIns="0" anchor="ctr">
            <a:normAutofit/>
          </a:bodyPr>
          <a:lstStyle>
            <a:lvl1pPr marL="0" indent="0">
              <a:lnSpc>
                <a:spcPct val="100000"/>
              </a:lnSpc>
              <a:buNone/>
              <a:defRPr sz="2200" b="1" i="0" baseline="0">
                <a:solidFill>
                  <a:schemeClr val="bg1"/>
                </a:solidFill>
                <a:latin typeface="+mj-lt"/>
                <a:ea typeface="Source Sans Pro" panose="020B0503030403020204" pitchFamily="34" charset="0"/>
                <a:cs typeface="Source Sans Pro" panose="020B0503030403020204" pitchFamily="34" charset="0"/>
              </a:defRPr>
            </a:lvl1pPr>
            <a:lvl2pPr marL="457200" indent="0">
              <a:buNone/>
              <a:defRPr sz="2400" b="0" i="0">
                <a:solidFill>
                  <a:schemeClr val="bg1"/>
                </a:solidFill>
                <a:latin typeface="Source Sans Pro"/>
                <a:cs typeface="Source Sans Pro"/>
              </a:defRPr>
            </a:lvl2pPr>
            <a:lvl3pPr marL="914400" indent="0">
              <a:buNone/>
              <a:defRPr sz="2400" b="0" i="0">
                <a:solidFill>
                  <a:schemeClr val="bg1"/>
                </a:solidFill>
                <a:latin typeface="Source Sans Pro"/>
                <a:cs typeface="Source Sans Pro"/>
              </a:defRPr>
            </a:lvl3pPr>
            <a:lvl4pPr marL="1371600" indent="0">
              <a:buNone/>
              <a:defRPr sz="2400" b="0" i="0">
                <a:solidFill>
                  <a:schemeClr val="bg1"/>
                </a:solidFill>
                <a:latin typeface="Source Sans Pro"/>
                <a:cs typeface="Source Sans Pro"/>
              </a:defRPr>
            </a:lvl4pPr>
            <a:lvl5pPr marL="1828800" indent="0">
              <a:buNone/>
              <a:defRPr sz="2400" b="0" i="0">
                <a:solidFill>
                  <a:schemeClr val="bg1"/>
                </a:solidFill>
                <a:latin typeface="Source Sans Pro"/>
                <a:cs typeface="Source Sans Pro"/>
              </a:defRPr>
            </a:lvl5pPr>
          </a:lstStyle>
          <a:p>
            <a:pPr lvl="0"/>
            <a:r>
              <a:rPr lang="en-US"/>
              <a:t>Presentation Title</a:t>
            </a:r>
          </a:p>
        </p:txBody>
      </p:sp>
      <p:pic>
        <p:nvPicPr>
          <p:cNvPr id="10" name="Picture 9">
            <a:extLst>
              <a:ext uri="{FF2B5EF4-FFF2-40B4-BE49-F238E27FC236}">
                <a16:creationId xmlns:a16="http://schemas.microsoft.com/office/drawing/2014/main" id="{61BD4828-FB53-E348-AA7B-3E26533E3CC1}"/>
              </a:ext>
            </a:extLst>
          </p:cNvPr>
          <p:cNvPicPr>
            <a:picLocks noChangeAspect="1"/>
          </p:cNvPicPr>
          <p:nvPr userDrawn="1"/>
        </p:nvPicPr>
        <p:blipFill>
          <a:blip r:embed="rId2"/>
          <a:stretch>
            <a:fillRect/>
          </a:stretch>
        </p:blipFill>
        <p:spPr>
          <a:xfrm>
            <a:off x="3546305" y="4450864"/>
            <a:ext cx="517551" cy="210255"/>
          </a:xfrm>
          <a:prstGeom prst="rect">
            <a:avLst/>
          </a:prstGeom>
        </p:spPr>
      </p:pic>
      <p:pic>
        <p:nvPicPr>
          <p:cNvPr id="11" name="Picture 10">
            <a:extLst>
              <a:ext uri="{FF2B5EF4-FFF2-40B4-BE49-F238E27FC236}">
                <a16:creationId xmlns:a16="http://schemas.microsoft.com/office/drawing/2014/main" id="{8D012278-638B-3D45-9FDC-8FC5E46A1C79}"/>
              </a:ext>
            </a:extLst>
          </p:cNvPr>
          <p:cNvPicPr>
            <a:picLocks noChangeAspect="1"/>
          </p:cNvPicPr>
          <p:nvPr userDrawn="1"/>
        </p:nvPicPr>
        <p:blipFill>
          <a:blip r:embed="rId3"/>
          <a:stretch>
            <a:fillRect/>
          </a:stretch>
        </p:blipFill>
        <p:spPr>
          <a:xfrm>
            <a:off x="2364180" y="4365655"/>
            <a:ext cx="568830" cy="330715"/>
          </a:xfrm>
          <a:prstGeom prst="rect">
            <a:avLst/>
          </a:prstGeom>
        </p:spPr>
      </p:pic>
      <p:pic>
        <p:nvPicPr>
          <p:cNvPr id="12" name="Picture 11">
            <a:extLst>
              <a:ext uri="{FF2B5EF4-FFF2-40B4-BE49-F238E27FC236}">
                <a16:creationId xmlns:a16="http://schemas.microsoft.com/office/drawing/2014/main" id="{C031B34B-588A-3048-8089-74F2864E6ABC}"/>
              </a:ext>
            </a:extLst>
          </p:cNvPr>
          <p:cNvPicPr>
            <a:picLocks noChangeAspect="1"/>
          </p:cNvPicPr>
          <p:nvPr userDrawn="1"/>
        </p:nvPicPr>
        <p:blipFill>
          <a:blip r:embed="rId4"/>
          <a:stretch>
            <a:fillRect/>
          </a:stretch>
        </p:blipFill>
        <p:spPr>
          <a:xfrm>
            <a:off x="611188" y="4461262"/>
            <a:ext cx="1171430" cy="180916"/>
          </a:xfrm>
          <a:prstGeom prst="rect">
            <a:avLst/>
          </a:prstGeom>
        </p:spPr>
      </p:pic>
      <p:pic>
        <p:nvPicPr>
          <p:cNvPr id="3" name="Picture 2">
            <a:extLst>
              <a:ext uri="{FF2B5EF4-FFF2-40B4-BE49-F238E27FC236}">
                <a16:creationId xmlns:a16="http://schemas.microsoft.com/office/drawing/2014/main" id="{05516E18-71EB-354D-BDE5-A7034089E8A4}"/>
              </a:ext>
            </a:extLst>
          </p:cNvPr>
          <p:cNvPicPr>
            <a:picLocks noChangeAspect="1"/>
          </p:cNvPicPr>
          <p:nvPr userDrawn="1"/>
        </p:nvPicPr>
        <p:blipFill>
          <a:blip r:embed="rId5"/>
          <a:stretch>
            <a:fillRect/>
          </a:stretch>
        </p:blipFill>
        <p:spPr>
          <a:xfrm>
            <a:off x="3662675" y="0"/>
            <a:ext cx="5481325" cy="5143500"/>
          </a:xfrm>
          <a:prstGeom prst="rect">
            <a:avLst/>
          </a:prstGeom>
        </p:spPr>
      </p:pic>
      <p:pic>
        <p:nvPicPr>
          <p:cNvPr id="8" name="Graphic 7">
            <a:extLst>
              <a:ext uri="{FF2B5EF4-FFF2-40B4-BE49-F238E27FC236}">
                <a16:creationId xmlns:a16="http://schemas.microsoft.com/office/drawing/2014/main" id="{F05FB305-CC76-6B43-95D3-1E2009AD8DD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187" y="584540"/>
            <a:ext cx="1905250" cy="341507"/>
          </a:xfrm>
          <a:prstGeom prst="rect">
            <a:avLst/>
          </a:prstGeom>
        </p:spPr>
      </p:pic>
    </p:spTree>
    <p:extLst>
      <p:ext uri="{BB962C8B-B14F-4D97-AF65-F5344CB8AC3E}">
        <p14:creationId xmlns:p14="http://schemas.microsoft.com/office/powerpoint/2010/main" val="1012965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nd Slide">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4963920-C64D-5447-8267-7A57C6B9CBB9}"/>
              </a:ext>
            </a:extLst>
          </p:cNvPr>
          <p:cNvPicPr>
            <a:picLocks noChangeAspect="1"/>
          </p:cNvPicPr>
          <p:nvPr userDrawn="1"/>
        </p:nvPicPr>
        <p:blipFill>
          <a:blip r:embed="rId2">
            <a:alphaModFix amt="15000"/>
          </a:blip>
          <a:stretch>
            <a:fillRect/>
          </a:stretch>
        </p:blipFill>
        <p:spPr>
          <a:xfrm rot="11258534">
            <a:off x="7243166" y="-1134089"/>
            <a:ext cx="4204155" cy="4006087"/>
          </a:xfrm>
          <a:prstGeom prst="rect">
            <a:avLst/>
          </a:prstGeom>
        </p:spPr>
      </p:pic>
      <p:pic>
        <p:nvPicPr>
          <p:cNvPr id="21" name="Picture 20">
            <a:extLst>
              <a:ext uri="{FF2B5EF4-FFF2-40B4-BE49-F238E27FC236}">
                <a16:creationId xmlns:a16="http://schemas.microsoft.com/office/drawing/2014/main" id="{A04CF296-5356-FE4E-8935-05C76F570F99}"/>
              </a:ext>
            </a:extLst>
          </p:cNvPr>
          <p:cNvPicPr>
            <a:picLocks noChangeAspect="1"/>
          </p:cNvPicPr>
          <p:nvPr userDrawn="1"/>
        </p:nvPicPr>
        <p:blipFill>
          <a:blip r:embed="rId2">
            <a:alphaModFix amt="15000"/>
          </a:blip>
          <a:stretch>
            <a:fillRect/>
          </a:stretch>
        </p:blipFill>
        <p:spPr>
          <a:xfrm rot="4400771">
            <a:off x="5292201" y="2783195"/>
            <a:ext cx="4310332" cy="4107262"/>
          </a:xfrm>
          <a:prstGeom prst="rect">
            <a:avLst/>
          </a:prstGeom>
        </p:spPr>
      </p:pic>
      <p:sp>
        <p:nvSpPr>
          <p:cNvPr id="12" name="Rectangle 11">
            <a:extLst>
              <a:ext uri="{FF2B5EF4-FFF2-40B4-BE49-F238E27FC236}">
                <a16:creationId xmlns:a16="http://schemas.microsoft.com/office/drawing/2014/main" id="{9E17634D-87BA-F647-B135-61355A8D00BA}"/>
              </a:ext>
            </a:extLst>
          </p:cNvPr>
          <p:cNvSpPr/>
          <p:nvPr userDrawn="1"/>
        </p:nvSpPr>
        <p:spPr>
          <a:xfrm>
            <a:off x="4932363" y="1588631"/>
            <a:ext cx="3600450" cy="594882"/>
          </a:xfrm>
          <a:prstGeom prst="rect">
            <a:avLst/>
          </a:prstGeom>
          <a:solidFill>
            <a:srgbClr val="1BB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6" name="Graphic 25">
            <a:extLst>
              <a:ext uri="{FF2B5EF4-FFF2-40B4-BE49-F238E27FC236}">
                <a16:creationId xmlns:a16="http://schemas.microsoft.com/office/drawing/2014/main" id="{DB313249-E028-6044-A833-A547222EEC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1260" y="1794302"/>
            <a:ext cx="215445" cy="215445"/>
          </a:xfrm>
          <a:prstGeom prst="rect">
            <a:avLst/>
          </a:prstGeom>
        </p:spPr>
      </p:pic>
      <p:sp>
        <p:nvSpPr>
          <p:cNvPr id="32" name="Rectangle 31">
            <a:extLst>
              <a:ext uri="{FF2B5EF4-FFF2-40B4-BE49-F238E27FC236}">
                <a16:creationId xmlns:a16="http://schemas.microsoft.com/office/drawing/2014/main" id="{E07DA3DC-56B7-E54C-988A-DCFDA67BE45C}"/>
              </a:ext>
            </a:extLst>
          </p:cNvPr>
          <p:cNvSpPr/>
          <p:nvPr userDrawn="1"/>
        </p:nvSpPr>
        <p:spPr>
          <a:xfrm>
            <a:off x="4932363" y="2984065"/>
            <a:ext cx="3600450" cy="610137"/>
          </a:xfrm>
          <a:prstGeom prst="rect">
            <a:avLst/>
          </a:prstGeom>
          <a:solidFill>
            <a:srgbClr val="4E7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1" name="Graphic 30">
            <a:extLst>
              <a:ext uri="{FF2B5EF4-FFF2-40B4-BE49-F238E27FC236}">
                <a16:creationId xmlns:a16="http://schemas.microsoft.com/office/drawing/2014/main" id="{A2EFBCBD-6B08-EB46-A27A-B0C7B23D89B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146582" y="3189736"/>
            <a:ext cx="211293" cy="211293"/>
          </a:xfrm>
          <a:prstGeom prst="rect">
            <a:avLst/>
          </a:prstGeom>
        </p:spPr>
      </p:pic>
      <p:sp>
        <p:nvSpPr>
          <p:cNvPr id="34" name="Rectangle 33">
            <a:extLst>
              <a:ext uri="{FF2B5EF4-FFF2-40B4-BE49-F238E27FC236}">
                <a16:creationId xmlns:a16="http://schemas.microsoft.com/office/drawing/2014/main" id="{A756EB94-EA17-8F42-8D56-8617CA5DACB8}"/>
              </a:ext>
            </a:extLst>
          </p:cNvPr>
          <p:cNvSpPr/>
          <p:nvPr userDrawn="1"/>
        </p:nvSpPr>
        <p:spPr>
          <a:xfrm>
            <a:off x="4932363" y="2286349"/>
            <a:ext cx="3600450" cy="594881"/>
          </a:xfrm>
          <a:prstGeom prst="rect">
            <a:avLst/>
          </a:prstGeom>
          <a:solidFill>
            <a:srgbClr val="1686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2" name="Graphic 21">
            <a:extLst>
              <a:ext uri="{FF2B5EF4-FFF2-40B4-BE49-F238E27FC236}">
                <a16:creationId xmlns:a16="http://schemas.microsoft.com/office/drawing/2014/main" id="{9FFBC3F6-59A0-B248-8C15-C06EAF9762D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177048" y="2492019"/>
            <a:ext cx="211294" cy="211294"/>
          </a:xfrm>
          <a:prstGeom prst="rect">
            <a:avLst/>
          </a:prstGeom>
        </p:spPr>
      </p:pic>
      <p:sp>
        <p:nvSpPr>
          <p:cNvPr id="47" name="TextBox 46">
            <a:extLst>
              <a:ext uri="{FF2B5EF4-FFF2-40B4-BE49-F238E27FC236}">
                <a16:creationId xmlns:a16="http://schemas.microsoft.com/office/drawing/2014/main" id="{DCCEF015-93A9-DE43-AB58-D0F853A018E9}"/>
              </a:ext>
            </a:extLst>
          </p:cNvPr>
          <p:cNvSpPr txBox="1"/>
          <p:nvPr userDrawn="1"/>
        </p:nvSpPr>
        <p:spPr>
          <a:xfrm>
            <a:off x="6386352" y="1794302"/>
            <a:ext cx="965794" cy="215444"/>
          </a:xfrm>
          <a:prstGeom prst="rect">
            <a:avLst/>
          </a:prstGeom>
          <a:noFill/>
        </p:spPr>
        <p:txBody>
          <a:bodyPr wrap="square" rtlCol="0">
            <a:spAutoFit/>
          </a:bodyPr>
          <a:lstStyle/>
          <a:p>
            <a:pPr marL="0" marR="0" lvl="0" indent="0" algn="l" defTabSz="457189"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bg1"/>
                </a:solidFill>
                <a:effectLst/>
                <a:uLnTx/>
                <a:uFillTx/>
                <a:latin typeface="Verdana"/>
                <a:ea typeface="MS PGothic" panose="020B0600070205080204" pitchFamily="34" charset="-128"/>
              </a:rPr>
              <a:t>@</a:t>
            </a:r>
            <a:r>
              <a:rPr kumimoji="0" lang="en-US" sz="800" b="0" i="0" u="none" strike="noStrike" kern="1200" cap="none" spc="0" normalizeH="0" baseline="0" noProof="0" err="1">
                <a:ln>
                  <a:noFill/>
                </a:ln>
                <a:solidFill>
                  <a:schemeClr val="bg1"/>
                </a:solidFill>
                <a:effectLst/>
                <a:uLnTx/>
                <a:uFillTx/>
                <a:latin typeface="Verdana"/>
                <a:ea typeface="MS PGothic" panose="020B0600070205080204" pitchFamily="34" charset="-128"/>
              </a:rPr>
              <a:t>EasternAHSN</a:t>
            </a:r>
            <a:endParaRPr kumimoji="0" lang="en-US" sz="800" b="0" i="0" u="none" strike="noStrike" kern="1200" cap="none" spc="0" normalizeH="0" baseline="0" noProof="0">
              <a:ln>
                <a:noFill/>
              </a:ln>
              <a:solidFill>
                <a:schemeClr val="bg1"/>
              </a:solidFill>
              <a:effectLst/>
              <a:uLnTx/>
              <a:uFillTx/>
              <a:latin typeface="Verdana"/>
              <a:ea typeface="MS PGothic" panose="020B0600070205080204" pitchFamily="34" charset="-128"/>
            </a:endParaRPr>
          </a:p>
        </p:txBody>
      </p:sp>
      <p:sp>
        <p:nvSpPr>
          <p:cNvPr id="48" name="TextBox 47">
            <a:extLst>
              <a:ext uri="{FF2B5EF4-FFF2-40B4-BE49-F238E27FC236}">
                <a16:creationId xmlns:a16="http://schemas.microsoft.com/office/drawing/2014/main" id="{3C19C031-CBEF-0644-883D-B38BB14ED436}"/>
              </a:ext>
            </a:extLst>
          </p:cNvPr>
          <p:cNvSpPr txBox="1"/>
          <p:nvPr userDrawn="1"/>
        </p:nvSpPr>
        <p:spPr>
          <a:xfrm>
            <a:off x="6356017" y="3187659"/>
            <a:ext cx="969653" cy="215444"/>
          </a:xfrm>
          <a:prstGeom prst="rect">
            <a:avLst/>
          </a:prstGeom>
          <a:noFill/>
        </p:spPr>
        <p:txBody>
          <a:bodyPr wrap="square" rtlCol="0">
            <a:spAutoFit/>
          </a:bodyPr>
          <a:lstStyle/>
          <a:p>
            <a:pPr marL="0" marR="0" lvl="0" indent="0" algn="l" defTabSz="457189"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bg1"/>
                </a:solidFill>
                <a:effectLst/>
                <a:uLnTx/>
                <a:uFillTx/>
                <a:latin typeface="Verdana"/>
                <a:ea typeface="MS PGothic" panose="020B0600070205080204" pitchFamily="34" charset="-128"/>
              </a:rPr>
              <a:t>@</a:t>
            </a:r>
            <a:r>
              <a:rPr kumimoji="0" lang="en-US" sz="800" b="0" i="0" u="none" strike="noStrike" kern="1200" cap="none" spc="0" normalizeH="0" baseline="0" noProof="0" err="1">
                <a:ln>
                  <a:noFill/>
                </a:ln>
                <a:solidFill>
                  <a:schemeClr val="bg1"/>
                </a:solidFill>
                <a:effectLst/>
                <a:uLnTx/>
                <a:uFillTx/>
                <a:latin typeface="Verdana"/>
                <a:ea typeface="MS PGothic" panose="020B0600070205080204" pitchFamily="34" charset="-128"/>
              </a:rPr>
              <a:t>EasternAHSN</a:t>
            </a:r>
            <a:endParaRPr kumimoji="0" lang="en-US" sz="800" b="0" i="0" u="none" strike="noStrike" kern="1200" cap="none" spc="0" normalizeH="0" baseline="0" noProof="0">
              <a:ln>
                <a:noFill/>
              </a:ln>
              <a:solidFill>
                <a:schemeClr val="bg1"/>
              </a:solidFill>
              <a:effectLst/>
              <a:uLnTx/>
              <a:uFillTx/>
              <a:latin typeface="Verdana"/>
              <a:ea typeface="MS PGothic" panose="020B0600070205080204" pitchFamily="34" charset="-128"/>
            </a:endParaRPr>
          </a:p>
        </p:txBody>
      </p:sp>
      <p:sp>
        <p:nvSpPr>
          <p:cNvPr id="49" name="TextBox 48">
            <a:extLst>
              <a:ext uri="{FF2B5EF4-FFF2-40B4-BE49-F238E27FC236}">
                <a16:creationId xmlns:a16="http://schemas.microsoft.com/office/drawing/2014/main" id="{745F1FE4-8B7F-BA4B-A507-F4B191614F20}"/>
              </a:ext>
            </a:extLst>
          </p:cNvPr>
          <p:cNvSpPr txBox="1"/>
          <p:nvPr userDrawn="1"/>
        </p:nvSpPr>
        <p:spPr>
          <a:xfrm>
            <a:off x="6397417" y="2489943"/>
            <a:ext cx="931212" cy="215444"/>
          </a:xfrm>
          <a:prstGeom prst="rect">
            <a:avLst/>
          </a:prstGeom>
          <a:noFill/>
        </p:spPr>
        <p:txBody>
          <a:bodyPr wrap="square" rtlCol="0">
            <a:spAutoFit/>
          </a:bodyPr>
          <a:lstStyle/>
          <a:p>
            <a:pPr marL="0" marR="0" lvl="0" indent="0" algn="l" defTabSz="457189"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bg1"/>
                </a:solidFill>
                <a:effectLst/>
                <a:uLnTx/>
                <a:uFillTx/>
                <a:latin typeface="Verdana"/>
                <a:ea typeface="MS PGothic" panose="020B0600070205080204" pitchFamily="34" charset="-128"/>
              </a:rPr>
              <a:t>Eastern AHSN</a:t>
            </a:r>
          </a:p>
        </p:txBody>
      </p:sp>
      <p:sp>
        <p:nvSpPr>
          <p:cNvPr id="19" name="Text Placeholder 3">
            <a:extLst>
              <a:ext uri="{FF2B5EF4-FFF2-40B4-BE49-F238E27FC236}">
                <a16:creationId xmlns:a16="http://schemas.microsoft.com/office/drawing/2014/main" id="{A2436AD1-53AE-1941-AACD-270CB6392C86}"/>
              </a:ext>
            </a:extLst>
          </p:cNvPr>
          <p:cNvSpPr>
            <a:spLocks noGrp="1"/>
          </p:cNvSpPr>
          <p:nvPr>
            <p:ph type="body" sz="quarter" idx="14" hasCustomPrompt="1"/>
          </p:nvPr>
        </p:nvSpPr>
        <p:spPr>
          <a:xfrm>
            <a:off x="611188" y="1475510"/>
            <a:ext cx="3600450" cy="2192482"/>
          </a:xfrm>
          <a:prstGeom prst="rect">
            <a:avLst/>
          </a:prstGeom>
          <a:noFill/>
        </p:spPr>
        <p:txBody>
          <a:bodyPr vert="horz" wrap="square" lIns="0" tIns="0" rIns="0" bIns="0" anchor="ctr">
            <a:normAutofit/>
          </a:bodyPr>
          <a:lstStyle>
            <a:lvl1pPr marL="0" indent="0">
              <a:lnSpc>
                <a:spcPct val="100000"/>
              </a:lnSpc>
              <a:spcAft>
                <a:spcPts val="1200"/>
              </a:spcAft>
              <a:buNone/>
              <a:defRPr sz="2000" b="1" i="0" baseline="0">
                <a:solidFill>
                  <a:srgbClr val="003F61"/>
                </a:solidFill>
                <a:latin typeface="+mj-lt"/>
                <a:ea typeface="Source Sans Pro" panose="020B0503030403020204" pitchFamily="34" charset="0"/>
                <a:cs typeface="Source Sans Pro" panose="020B0503030403020204" pitchFamily="34" charset="0"/>
              </a:defRPr>
            </a:lvl1pPr>
            <a:lvl2pPr marL="457189" indent="0">
              <a:buNone/>
              <a:defRPr sz="2400" b="0" i="0">
                <a:solidFill>
                  <a:schemeClr val="bg1"/>
                </a:solidFill>
                <a:latin typeface="Source Sans Pro"/>
                <a:cs typeface="Source Sans Pro"/>
              </a:defRPr>
            </a:lvl2pPr>
            <a:lvl3pPr marL="914378" indent="0">
              <a:buNone/>
              <a:defRPr sz="2400" b="0" i="0">
                <a:solidFill>
                  <a:schemeClr val="bg1"/>
                </a:solidFill>
                <a:latin typeface="Source Sans Pro"/>
                <a:cs typeface="Source Sans Pro"/>
              </a:defRPr>
            </a:lvl3pPr>
            <a:lvl4pPr marL="1371566" indent="0">
              <a:buNone/>
              <a:defRPr sz="2400" b="0" i="0">
                <a:solidFill>
                  <a:schemeClr val="bg1"/>
                </a:solidFill>
                <a:latin typeface="Source Sans Pro"/>
                <a:cs typeface="Source Sans Pro"/>
              </a:defRPr>
            </a:lvl4pPr>
            <a:lvl5pPr marL="1828754" indent="0">
              <a:buNone/>
              <a:defRPr sz="2400" b="0" i="0">
                <a:solidFill>
                  <a:schemeClr val="bg1"/>
                </a:solidFill>
                <a:latin typeface="Source Sans Pro"/>
                <a:cs typeface="Source Sans Pro"/>
              </a:defRPr>
            </a:lvl5pPr>
          </a:lstStyle>
          <a:p>
            <a:pPr lvl="0"/>
            <a:r>
              <a:rPr lang="en-US"/>
              <a:t>Thank you for listening</a:t>
            </a:r>
          </a:p>
          <a:p>
            <a:pPr lvl="0"/>
            <a:r>
              <a:rPr lang="en-US"/>
              <a:t>Follow us on social media to stay up to date with Eastern AHSN.</a:t>
            </a:r>
          </a:p>
        </p:txBody>
      </p:sp>
      <p:pic>
        <p:nvPicPr>
          <p:cNvPr id="23" name="Picture 22">
            <a:extLst>
              <a:ext uri="{FF2B5EF4-FFF2-40B4-BE49-F238E27FC236}">
                <a16:creationId xmlns:a16="http://schemas.microsoft.com/office/drawing/2014/main" id="{7EC3887B-A7A0-D646-B477-D4FFC6DBEBE5}"/>
              </a:ext>
            </a:extLst>
          </p:cNvPr>
          <p:cNvPicPr>
            <a:picLocks noChangeAspect="1"/>
          </p:cNvPicPr>
          <p:nvPr userDrawn="1"/>
        </p:nvPicPr>
        <p:blipFill>
          <a:blip r:embed="rId9"/>
          <a:stretch>
            <a:fillRect/>
          </a:stretch>
        </p:blipFill>
        <p:spPr>
          <a:xfrm>
            <a:off x="3554596" y="4450865"/>
            <a:ext cx="517551" cy="210255"/>
          </a:xfrm>
          <a:prstGeom prst="rect">
            <a:avLst/>
          </a:prstGeom>
        </p:spPr>
      </p:pic>
      <p:pic>
        <p:nvPicPr>
          <p:cNvPr id="25" name="Picture 24">
            <a:extLst>
              <a:ext uri="{FF2B5EF4-FFF2-40B4-BE49-F238E27FC236}">
                <a16:creationId xmlns:a16="http://schemas.microsoft.com/office/drawing/2014/main" id="{2BC1F341-8EFA-7745-A10B-860B9D29535A}"/>
              </a:ext>
            </a:extLst>
          </p:cNvPr>
          <p:cNvPicPr>
            <a:picLocks noChangeAspect="1"/>
          </p:cNvPicPr>
          <p:nvPr userDrawn="1"/>
        </p:nvPicPr>
        <p:blipFill>
          <a:blip r:embed="rId10"/>
          <a:stretch>
            <a:fillRect/>
          </a:stretch>
        </p:blipFill>
        <p:spPr>
          <a:xfrm>
            <a:off x="2376880" y="4365656"/>
            <a:ext cx="564420" cy="330715"/>
          </a:xfrm>
          <a:prstGeom prst="rect">
            <a:avLst/>
          </a:prstGeom>
        </p:spPr>
      </p:pic>
      <p:pic>
        <p:nvPicPr>
          <p:cNvPr id="27" name="Picture 26">
            <a:extLst>
              <a:ext uri="{FF2B5EF4-FFF2-40B4-BE49-F238E27FC236}">
                <a16:creationId xmlns:a16="http://schemas.microsoft.com/office/drawing/2014/main" id="{F28BDD7C-1D9A-8447-BF3D-C97C35C48517}"/>
              </a:ext>
            </a:extLst>
          </p:cNvPr>
          <p:cNvPicPr>
            <a:picLocks noChangeAspect="1"/>
          </p:cNvPicPr>
          <p:nvPr userDrawn="1"/>
        </p:nvPicPr>
        <p:blipFill>
          <a:blip r:embed="rId11"/>
          <a:stretch>
            <a:fillRect/>
          </a:stretch>
        </p:blipFill>
        <p:spPr>
          <a:xfrm>
            <a:off x="611188" y="4462020"/>
            <a:ext cx="1171430" cy="180916"/>
          </a:xfrm>
          <a:prstGeom prst="rect">
            <a:avLst/>
          </a:prstGeom>
        </p:spPr>
      </p:pic>
      <p:pic>
        <p:nvPicPr>
          <p:cNvPr id="20" name="Graphic 19">
            <a:extLst>
              <a:ext uri="{FF2B5EF4-FFF2-40B4-BE49-F238E27FC236}">
                <a16:creationId xmlns:a16="http://schemas.microsoft.com/office/drawing/2014/main" id="{82860435-AC7A-6442-8D4B-A2F10290034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1187" y="584541"/>
            <a:ext cx="1900800" cy="340709"/>
          </a:xfrm>
          <a:prstGeom prst="rect">
            <a:avLst/>
          </a:prstGeom>
        </p:spPr>
      </p:pic>
    </p:spTree>
    <p:extLst>
      <p:ext uri="{BB962C8B-B14F-4D97-AF65-F5344CB8AC3E}">
        <p14:creationId xmlns:p14="http://schemas.microsoft.com/office/powerpoint/2010/main" val="3693314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4]">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1188" y="1475509"/>
            <a:ext cx="3600450" cy="2192482"/>
          </a:xfrm>
          <a:prstGeom prst="rect">
            <a:avLst/>
          </a:prstGeom>
          <a:noFill/>
        </p:spPr>
        <p:txBody>
          <a:bodyPr vert="horz" wrap="square" lIns="0" tIns="0" rIns="0" bIns="0" anchor="ctr">
            <a:normAutofit/>
          </a:bodyPr>
          <a:lstStyle>
            <a:lvl1pPr marL="0" indent="0">
              <a:lnSpc>
                <a:spcPct val="100000"/>
              </a:lnSpc>
              <a:buNone/>
              <a:defRPr sz="2200" b="1" i="0" baseline="0">
                <a:solidFill>
                  <a:srgbClr val="003F61"/>
                </a:solidFill>
                <a:latin typeface="+mj-lt"/>
                <a:ea typeface="Source Sans Pro" panose="020B0503030403020204" pitchFamily="34" charset="0"/>
                <a:cs typeface="Source Sans Pro" panose="020B0503030403020204" pitchFamily="34" charset="0"/>
              </a:defRPr>
            </a:lvl1pPr>
            <a:lvl2pPr marL="457200" indent="0">
              <a:buNone/>
              <a:defRPr sz="2400" b="0" i="0">
                <a:solidFill>
                  <a:schemeClr val="bg1"/>
                </a:solidFill>
                <a:latin typeface="Source Sans Pro"/>
                <a:cs typeface="Source Sans Pro"/>
              </a:defRPr>
            </a:lvl2pPr>
            <a:lvl3pPr marL="914400" indent="0">
              <a:buNone/>
              <a:defRPr sz="2400" b="0" i="0">
                <a:solidFill>
                  <a:schemeClr val="bg1"/>
                </a:solidFill>
                <a:latin typeface="Source Sans Pro"/>
                <a:cs typeface="Source Sans Pro"/>
              </a:defRPr>
            </a:lvl3pPr>
            <a:lvl4pPr marL="1371600" indent="0">
              <a:buNone/>
              <a:defRPr sz="2400" b="0" i="0">
                <a:solidFill>
                  <a:schemeClr val="bg1"/>
                </a:solidFill>
                <a:latin typeface="Source Sans Pro"/>
                <a:cs typeface="Source Sans Pro"/>
              </a:defRPr>
            </a:lvl4pPr>
            <a:lvl5pPr marL="1828800" indent="0">
              <a:buNone/>
              <a:defRPr sz="2400" b="0" i="0">
                <a:solidFill>
                  <a:schemeClr val="bg1"/>
                </a:solidFill>
                <a:latin typeface="Source Sans Pro"/>
                <a:cs typeface="Source Sans Pro"/>
              </a:defRPr>
            </a:lvl5pPr>
          </a:lstStyle>
          <a:p>
            <a:pPr lvl="0"/>
            <a:r>
              <a:rPr lang="en-US"/>
              <a:t>Presentation Title</a:t>
            </a:r>
          </a:p>
        </p:txBody>
      </p:sp>
      <p:pic>
        <p:nvPicPr>
          <p:cNvPr id="6" name="Picture 5">
            <a:extLst>
              <a:ext uri="{FF2B5EF4-FFF2-40B4-BE49-F238E27FC236}">
                <a16:creationId xmlns:a16="http://schemas.microsoft.com/office/drawing/2014/main" id="{93ED19EE-733E-7148-A618-E7309AE3F931}"/>
              </a:ext>
            </a:extLst>
          </p:cNvPr>
          <p:cNvPicPr>
            <a:picLocks noChangeAspect="1"/>
          </p:cNvPicPr>
          <p:nvPr userDrawn="1"/>
        </p:nvPicPr>
        <p:blipFill>
          <a:blip r:embed="rId2"/>
          <a:stretch>
            <a:fillRect/>
          </a:stretch>
        </p:blipFill>
        <p:spPr>
          <a:xfrm>
            <a:off x="3554595" y="4450864"/>
            <a:ext cx="517551" cy="210255"/>
          </a:xfrm>
          <a:prstGeom prst="rect">
            <a:avLst/>
          </a:prstGeom>
        </p:spPr>
      </p:pic>
      <p:pic>
        <p:nvPicPr>
          <p:cNvPr id="13" name="Picture 12">
            <a:extLst>
              <a:ext uri="{FF2B5EF4-FFF2-40B4-BE49-F238E27FC236}">
                <a16:creationId xmlns:a16="http://schemas.microsoft.com/office/drawing/2014/main" id="{EB2A2C2F-0715-6D41-87DF-9F7BE9C3BD39}"/>
              </a:ext>
            </a:extLst>
          </p:cNvPr>
          <p:cNvPicPr>
            <a:picLocks noChangeAspect="1"/>
          </p:cNvPicPr>
          <p:nvPr userDrawn="1"/>
        </p:nvPicPr>
        <p:blipFill>
          <a:blip r:embed="rId3"/>
          <a:stretch>
            <a:fillRect/>
          </a:stretch>
        </p:blipFill>
        <p:spPr>
          <a:xfrm>
            <a:off x="2376880" y="4365655"/>
            <a:ext cx="564420" cy="330715"/>
          </a:xfrm>
          <a:prstGeom prst="rect">
            <a:avLst/>
          </a:prstGeom>
        </p:spPr>
      </p:pic>
      <p:pic>
        <p:nvPicPr>
          <p:cNvPr id="17" name="Picture 16">
            <a:extLst>
              <a:ext uri="{FF2B5EF4-FFF2-40B4-BE49-F238E27FC236}">
                <a16:creationId xmlns:a16="http://schemas.microsoft.com/office/drawing/2014/main" id="{CD112DDF-AB70-A944-BD21-3723A6EC9E64}"/>
              </a:ext>
            </a:extLst>
          </p:cNvPr>
          <p:cNvPicPr>
            <a:picLocks noChangeAspect="1"/>
          </p:cNvPicPr>
          <p:nvPr userDrawn="1"/>
        </p:nvPicPr>
        <p:blipFill>
          <a:blip r:embed="rId4"/>
          <a:stretch>
            <a:fillRect/>
          </a:stretch>
        </p:blipFill>
        <p:spPr>
          <a:xfrm>
            <a:off x="611188" y="4462019"/>
            <a:ext cx="1171430" cy="180916"/>
          </a:xfrm>
          <a:prstGeom prst="rect">
            <a:avLst/>
          </a:prstGeom>
        </p:spPr>
      </p:pic>
      <p:pic>
        <p:nvPicPr>
          <p:cNvPr id="9" name="Picture 8">
            <a:extLst>
              <a:ext uri="{FF2B5EF4-FFF2-40B4-BE49-F238E27FC236}">
                <a16:creationId xmlns:a16="http://schemas.microsoft.com/office/drawing/2014/main" id="{F7CA2BAF-0FEB-0A41-9D4A-2FD3AC42D6BC}"/>
              </a:ext>
            </a:extLst>
          </p:cNvPr>
          <p:cNvPicPr>
            <a:picLocks noChangeAspect="1"/>
          </p:cNvPicPr>
          <p:nvPr userDrawn="1"/>
        </p:nvPicPr>
        <p:blipFill>
          <a:blip r:embed="rId5"/>
          <a:stretch>
            <a:fillRect/>
          </a:stretch>
        </p:blipFill>
        <p:spPr>
          <a:xfrm>
            <a:off x="3662675" y="0"/>
            <a:ext cx="5481325" cy="5143500"/>
          </a:xfrm>
          <a:prstGeom prst="rect">
            <a:avLst/>
          </a:prstGeom>
        </p:spPr>
      </p:pic>
      <p:pic>
        <p:nvPicPr>
          <p:cNvPr id="8" name="Graphic 7">
            <a:extLst>
              <a:ext uri="{FF2B5EF4-FFF2-40B4-BE49-F238E27FC236}">
                <a16:creationId xmlns:a16="http://schemas.microsoft.com/office/drawing/2014/main" id="{B94C6461-346E-7F44-82D9-F076120B63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187" y="584540"/>
            <a:ext cx="1900800" cy="340709"/>
          </a:xfrm>
          <a:prstGeom prst="rect">
            <a:avLst/>
          </a:prstGeom>
        </p:spPr>
      </p:pic>
    </p:spTree>
    <p:extLst>
      <p:ext uri="{BB962C8B-B14F-4D97-AF65-F5344CB8AC3E}">
        <p14:creationId xmlns:p14="http://schemas.microsoft.com/office/powerpoint/2010/main" val="402764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No Partners]">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1188" y="1475509"/>
            <a:ext cx="3600450" cy="2192482"/>
          </a:xfrm>
          <a:prstGeom prst="rect">
            <a:avLst/>
          </a:prstGeom>
          <a:noFill/>
        </p:spPr>
        <p:txBody>
          <a:bodyPr vert="horz" wrap="square" lIns="0" tIns="0" rIns="0" bIns="0" anchor="ctr">
            <a:normAutofit/>
          </a:bodyPr>
          <a:lstStyle>
            <a:lvl1pPr marL="0" indent="0">
              <a:lnSpc>
                <a:spcPct val="100000"/>
              </a:lnSpc>
              <a:buNone/>
              <a:defRPr sz="2200" b="1" i="0" baseline="0">
                <a:solidFill>
                  <a:srgbClr val="245170"/>
                </a:solidFill>
                <a:latin typeface="+mj-lt"/>
                <a:ea typeface="Source Sans Pro" panose="020B0503030403020204" pitchFamily="34" charset="0"/>
                <a:cs typeface="Source Sans Pro" panose="020B0503030403020204" pitchFamily="34" charset="0"/>
              </a:defRPr>
            </a:lvl1pPr>
            <a:lvl2pPr marL="457200" indent="0">
              <a:buNone/>
              <a:defRPr sz="2400" b="0" i="0">
                <a:solidFill>
                  <a:schemeClr val="bg1"/>
                </a:solidFill>
                <a:latin typeface="Source Sans Pro"/>
                <a:cs typeface="Source Sans Pro"/>
              </a:defRPr>
            </a:lvl2pPr>
            <a:lvl3pPr marL="914400" indent="0">
              <a:buNone/>
              <a:defRPr sz="2400" b="0" i="0">
                <a:solidFill>
                  <a:schemeClr val="bg1"/>
                </a:solidFill>
                <a:latin typeface="Source Sans Pro"/>
                <a:cs typeface="Source Sans Pro"/>
              </a:defRPr>
            </a:lvl3pPr>
            <a:lvl4pPr marL="1371600" indent="0">
              <a:buNone/>
              <a:defRPr sz="2400" b="0" i="0">
                <a:solidFill>
                  <a:schemeClr val="bg1"/>
                </a:solidFill>
                <a:latin typeface="Source Sans Pro"/>
                <a:cs typeface="Source Sans Pro"/>
              </a:defRPr>
            </a:lvl4pPr>
            <a:lvl5pPr marL="1828800" indent="0">
              <a:buNone/>
              <a:defRPr sz="2400" b="0" i="0">
                <a:solidFill>
                  <a:schemeClr val="bg1"/>
                </a:solidFill>
                <a:latin typeface="Source Sans Pro"/>
                <a:cs typeface="Source Sans Pro"/>
              </a:defRPr>
            </a:lvl5pPr>
          </a:lstStyle>
          <a:p>
            <a:pPr lvl="0"/>
            <a:r>
              <a:rPr lang="en-US"/>
              <a:t>Presentation Title</a:t>
            </a:r>
          </a:p>
        </p:txBody>
      </p:sp>
      <p:pic>
        <p:nvPicPr>
          <p:cNvPr id="6" name="Picture 5">
            <a:extLst>
              <a:ext uri="{FF2B5EF4-FFF2-40B4-BE49-F238E27FC236}">
                <a16:creationId xmlns:a16="http://schemas.microsoft.com/office/drawing/2014/main" id="{932C7EE8-797A-3546-B173-E6A34E570D5E}"/>
              </a:ext>
            </a:extLst>
          </p:cNvPr>
          <p:cNvPicPr>
            <a:picLocks noChangeAspect="1"/>
          </p:cNvPicPr>
          <p:nvPr userDrawn="1"/>
        </p:nvPicPr>
        <p:blipFill>
          <a:blip r:embed="rId2"/>
          <a:stretch>
            <a:fillRect/>
          </a:stretch>
        </p:blipFill>
        <p:spPr>
          <a:xfrm>
            <a:off x="3660802" y="0"/>
            <a:ext cx="5481325" cy="5143500"/>
          </a:xfrm>
          <a:prstGeom prst="rect">
            <a:avLst/>
          </a:prstGeom>
        </p:spPr>
      </p:pic>
      <p:pic>
        <p:nvPicPr>
          <p:cNvPr id="7" name="Graphic 6">
            <a:extLst>
              <a:ext uri="{FF2B5EF4-FFF2-40B4-BE49-F238E27FC236}">
                <a16:creationId xmlns:a16="http://schemas.microsoft.com/office/drawing/2014/main" id="{445F80CF-A616-7045-B5C0-EC7444DA69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1187" y="584540"/>
            <a:ext cx="1900800" cy="340709"/>
          </a:xfrm>
          <a:prstGeom prst="rect">
            <a:avLst/>
          </a:prstGeom>
        </p:spPr>
      </p:pic>
    </p:spTree>
    <p:extLst>
      <p:ext uri="{BB962C8B-B14F-4D97-AF65-F5344CB8AC3E}">
        <p14:creationId xmlns:p14="http://schemas.microsoft.com/office/powerpoint/2010/main" val="3786566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Navy]">
    <p:bg>
      <p:bgPr>
        <a:solidFill>
          <a:srgbClr val="245170"/>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4D110B-1125-46BF-8DE1-D9ED541B2D73}"/>
              </a:ext>
            </a:extLst>
          </p:cNvPr>
          <p:cNvSpPr>
            <a:spLocks noGrp="1"/>
          </p:cNvSpPr>
          <p:nvPr>
            <p:ph type="title" hasCustomPrompt="1"/>
          </p:nvPr>
        </p:nvSpPr>
        <p:spPr>
          <a:xfrm>
            <a:off x="611188" y="2321974"/>
            <a:ext cx="7921625" cy="307777"/>
          </a:xfrm>
          <a:prstGeom prst="rect">
            <a:avLst/>
          </a:prstGeom>
        </p:spPr>
        <p:txBody>
          <a:bodyPr vert="horz" lIns="0" tIns="0" rIns="0" bIns="0" anchor="t" anchorCtr="0">
            <a:spAutoFit/>
          </a:bodyPr>
          <a:lstStyle>
            <a:lvl1pPr algn="ctr">
              <a:defRPr sz="2000" b="1" i="0" strike="noStrike" spc="-50" baseline="0">
                <a:solidFill>
                  <a:schemeClr val="bg1"/>
                </a:solidFill>
                <a:latin typeface="+mj-lt"/>
                <a:cs typeface="Source Sans Pro"/>
              </a:defRPr>
            </a:lvl1pPr>
          </a:lstStyle>
          <a:p>
            <a:r>
              <a:rPr lang="en-US"/>
              <a:t>Placeholder Title</a:t>
            </a:r>
          </a:p>
        </p:txBody>
      </p:sp>
      <p:sp>
        <p:nvSpPr>
          <p:cNvPr id="3" name="TextBox 2">
            <a:extLst>
              <a:ext uri="{FF2B5EF4-FFF2-40B4-BE49-F238E27FC236}">
                <a16:creationId xmlns:a16="http://schemas.microsoft.com/office/drawing/2014/main" id="{137C7E5A-E170-E14B-9017-ADCAE394B9C6}"/>
              </a:ext>
            </a:extLst>
          </p:cNvPr>
          <p:cNvSpPr txBox="1"/>
          <p:nvPr userDrawn="1"/>
        </p:nvSpPr>
        <p:spPr>
          <a:xfrm>
            <a:off x="9372600" y="1652155"/>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1403B9DE-CFAC-8F4F-A2C0-18EAADB9DDBC}"/>
              </a:ext>
            </a:extLst>
          </p:cNvPr>
          <p:cNvPicPr>
            <a:picLocks noChangeAspect="1"/>
          </p:cNvPicPr>
          <p:nvPr userDrawn="1"/>
        </p:nvPicPr>
        <p:blipFill>
          <a:blip r:embed="rId2">
            <a:alphaModFix amt="10000"/>
          </a:blip>
          <a:stretch>
            <a:fillRect/>
          </a:stretch>
        </p:blipFill>
        <p:spPr>
          <a:xfrm rot="21441489">
            <a:off x="7572123" y="2395748"/>
            <a:ext cx="3716243" cy="3541163"/>
          </a:xfrm>
          <a:prstGeom prst="rect">
            <a:avLst/>
          </a:prstGeom>
        </p:spPr>
      </p:pic>
      <p:pic>
        <p:nvPicPr>
          <p:cNvPr id="5" name="Picture 4">
            <a:extLst>
              <a:ext uri="{FF2B5EF4-FFF2-40B4-BE49-F238E27FC236}">
                <a16:creationId xmlns:a16="http://schemas.microsoft.com/office/drawing/2014/main" id="{B2384E6F-ED61-5143-A984-D20F1EB4890A}"/>
              </a:ext>
            </a:extLst>
          </p:cNvPr>
          <p:cNvPicPr>
            <a:picLocks noChangeAspect="1"/>
          </p:cNvPicPr>
          <p:nvPr userDrawn="1"/>
        </p:nvPicPr>
        <p:blipFill>
          <a:blip r:embed="rId2">
            <a:alphaModFix amt="10000"/>
          </a:blip>
          <a:stretch>
            <a:fillRect/>
          </a:stretch>
        </p:blipFill>
        <p:spPr>
          <a:xfrm rot="6293557">
            <a:off x="-1065341" y="3241934"/>
            <a:ext cx="3140787" cy="2992818"/>
          </a:xfrm>
          <a:prstGeom prst="rect">
            <a:avLst/>
          </a:prstGeom>
        </p:spPr>
      </p:pic>
      <p:pic>
        <p:nvPicPr>
          <p:cNvPr id="7" name="Picture 6">
            <a:extLst>
              <a:ext uri="{FF2B5EF4-FFF2-40B4-BE49-F238E27FC236}">
                <a16:creationId xmlns:a16="http://schemas.microsoft.com/office/drawing/2014/main" id="{1E98E3BB-5F41-464F-8015-79697FD045A0}"/>
              </a:ext>
            </a:extLst>
          </p:cNvPr>
          <p:cNvPicPr>
            <a:picLocks noChangeAspect="1"/>
          </p:cNvPicPr>
          <p:nvPr userDrawn="1"/>
        </p:nvPicPr>
        <p:blipFill>
          <a:blip r:embed="rId2">
            <a:alphaModFix amt="10000"/>
          </a:blip>
          <a:stretch>
            <a:fillRect/>
          </a:stretch>
        </p:blipFill>
        <p:spPr>
          <a:xfrm rot="12278686">
            <a:off x="2106810" y="-1669337"/>
            <a:ext cx="3301320" cy="3145788"/>
          </a:xfrm>
          <a:prstGeom prst="rect">
            <a:avLst/>
          </a:prstGeom>
        </p:spPr>
      </p:pic>
    </p:spTree>
    <p:extLst>
      <p:ext uri="{BB962C8B-B14F-4D97-AF65-F5344CB8AC3E}">
        <p14:creationId xmlns:p14="http://schemas.microsoft.com/office/powerpoint/2010/main" val="12996606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White]">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4D110B-1125-46BF-8DE1-D9ED541B2D73}"/>
              </a:ext>
            </a:extLst>
          </p:cNvPr>
          <p:cNvSpPr>
            <a:spLocks noGrp="1"/>
          </p:cNvSpPr>
          <p:nvPr>
            <p:ph type="title" hasCustomPrompt="1"/>
          </p:nvPr>
        </p:nvSpPr>
        <p:spPr>
          <a:xfrm>
            <a:off x="611188" y="2321974"/>
            <a:ext cx="7921625" cy="307777"/>
          </a:xfrm>
          <a:prstGeom prst="rect">
            <a:avLst/>
          </a:prstGeom>
          <a:noFill/>
        </p:spPr>
        <p:txBody>
          <a:bodyPr vert="horz" lIns="0" tIns="0" rIns="0" bIns="0" anchor="t" anchorCtr="0">
            <a:spAutoFit/>
          </a:bodyPr>
          <a:lstStyle>
            <a:lvl1pPr algn="ctr">
              <a:defRPr sz="2000" b="1" i="0" strike="noStrike" spc="-50" baseline="0">
                <a:solidFill>
                  <a:srgbClr val="003F61"/>
                </a:solidFill>
                <a:latin typeface="+mj-lt"/>
                <a:cs typeface="Source Sans Pro"/>
              </a:defRPr>
            </a:lvl1pPr>
          </a:lstStyle>
          <a:p>
            <a:r>
              <a:rPr lang="en-US"/>
              <a:t>Placeholder Title</a:t>
            </a:r>
          </a:p>
        </p:txBody>
      </p:sp>
      <p:sp>
        <p:nvSpPr>
          <p:cNvPr id="3" name="TextBox 2">
            <a:extLst>
              <a:ext uri="{FF2B5EF4-FFF2-40B4-BE49-F238E27FC236}">
                <a16:creationId xmlns:a16="http://schemas.microsoft.com/office/drawing/2014/main" id="{137C7E5A-E170-E14B-9017-ADCAE394B9C6}"/>
              </a:ext>
            </a:extLst>
          </p:cNvPr>
          <p:cNvSpPr txBox="1"/>
          <p:nvPr userDrawn="1"/>
        </p:nvSpPr>
        <p:spPr>
          <a:xfrm>
            <a:off x="9372600" y="1652155"/>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3A45092F-87B5-134F-934C-A55A0A938F7C}"/>
              </a:ext>
            </a:extLst>
          </p:cNvPr>
          <p:cNvPicPr>
            <a:picLocks noChangeAspect="1"/>
          </p:cNvPicPr>
          <p:nvPr userDrawn="1"/>
        </p:nvPicPr>
        <p:blipFill>
          <a:blip r:embed="rId2">
            <a:alphaModFix amt="15000"/>
          </a:blip>
          <a:stretch>
            <a:fillRect/>
          </a:stretch>
        </p:blipFill>
        <p:spPr>
          <a:xfrm rot="21441489">
            <a:off x="6928102" y="-1364073"/>
            <a:ext cx="4431794" cy="4223003"/>
          </a:xfrm>
          <a:prstGeom prst="rect">
            <a:avLst/>
          </a:prstGeom>
        </p:spPr>
      </p:pic>
      <p:pic>
        <p:nvPicPr>
          <p:cNvPr id="5" name="Picture 4">
            <a:extLst>
              <a:ext uri="{FF2B5EF4-FFF2-40B4-BE49-F238E27FC236}">
                <a16:creationId xmlns:a16="http://schemas.microsoft.com/office/drawing/2014/main" id="{07C9CC71-F052-FB49-A9FB-7A36A1B52955}"/>
              </a:ext>
            </a:extLst>
          </p:cNvPr>
          <p:cNvPicPr>
            <a:picLocks noChangeAspect="1"/>
          </p:cNvPicPr>
          <p:nvPr userDrawn="1"/>
        </p:nvPicPr>
        <p:blipFill>
          <a:blip r:embed="rId2">
            <a:alphaModFix amt="15000"/>
          </a:blip>
          <a:stretch>
            <a:fillRect/>
          </a:stretch>
        </p:blipFill>
        <p:spPr>
          <a:xfrm rot="1342280">
            <a:off x="1881941" y="3761623"/>
            <a:ext cx="3612093" cy="3441920"/>
          </a:xfrm>
          <a:prstGeom prst="rect">
            <a:avLst/>
          </a:prstGeom>
        </p:spPr>
      </p:pic>
      <p:pic>
        <p:nvPicPr>
          <p:cNvPr id="7" name="Picture 6">
            <a:extLst>
              <a:ext uri="{FF2B5EF4-FFF2-40B4-BE49-F238E27FC236}">
                <a16:creationId xmlns:a16="http://schemas.microsoft.com/office/drawing/2014/main" id="{02EE1445-E1E3-A744-82DC-C63138C3EC2D}"/>
              </a:ext>
            </a:extLst>
          </p:cNvPr>
          <p:cNvPicPr>
            <a:picLocks noChangeAspect="1"/>
          </p:cNvPicPr>
          <p:nvPr userDrawn="1"/>
        </p:nvPicPr>
        <p:blipFill>
          <a:blip r:embed="rId2">
            <a:alphaModFix amt="15000"/>
          </a:blip>
          <a:stretch>
            <a:fillRect/>
          </a:stretch>
        </p:blipFill>
        <p:spPr>
          <a:xfrm rot="2386881">
            <a:off x="-662182" y="-1213157"/>
            <a:ext cx="3618160" cy="3447701"/>
          </a:xfrm>
          <a:prstGeom prst="rect">
            <a:avLst/>
          </a:prstGeom>
        </p:spPr>
      </p:pic>
    </p:spTree>
    <p:extLst>
      <p:ext uri="{BB962C8B-B14F-4D97-AF65-F5344CB8AC3E}">
        <p14:creationId xmlns:p14="http://schemas.microsoft.com/office/powerpoint/2010/main" val="3664560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rgbClr val="005EB8"/>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4D110B-1125-46BF-8DE1-D9ED541B2D73}"/>
              </a:ext>
            </a:extLst>
          </p:cNvPr>
          <p:cNvSpPr>
            <a:spLocks noGrp="1"/>
          </p:cNvSpPr>
          <p:nvPr>
            <p:ph type="title" hasCustomPrompt="1"/>
          </p:nvPr>
        </p:nvSpPr>
        <p:spPr>
          <a:xfrm>
            <a:off x="611188" y="2321974"/>
            <a:ext cx="7921625" cy="307777"/>
          </a:xfrm>
          <a:prstGeom prst="rect">
            <a:avLst/>
          </a:prstGeom>
        </p:spPr>
        <p:txBody>
          <a:bodyPr vert="horz" lIns="0" tIns="0" rIns="0" bIns="0" anchor="t" anchorCtr="0">
            <a:spAutoFit/>
          </a:bodyPr>
          <a:lstStyle>
            <a:lvl1pPr algn="ctr">
              <a:defRPr sz="2000" b="1" i="0" strike="noStrike" spc="-50" baseline="0">
                <a:solidFill>
                  <a:schemeClr val="bg1"/>
                </a:solidFill>
                <a:latin typeface="+mj-lt"/>
                <a:cs typeface="Source Sans Pro"/>
              </a:defRPr>
            </a:lvl1pPr>
          </a:lstStyle>
          <a:p>
            <a:r>
              <a:rPr lang="en-US"/>
              <a:t>Placeholder Title</a:t>
            </a:r>
          </a:p>
        </p:txBody>
      </p:sp>
      <p:sp>
        <p:nvSpPr>
          <p:cNvPr id="3" name="TextBox 2">
            <a:extLst>
              <a:ext uri="{FF2B5EF4-FFF2-40B4-BE49-F238E27FC236}">
                <a16:creationId xmlns:a16="http://schemas.microsoft.com/office/drawing/2014/main" id="{137C7E5A-E170-E14B-9017-ADCAE394B9C6}"/>
              </a:ext>
            </a:extLst>
          </p:cNvPr>
          <p:cNvSpPr txBox="1"/>
          <p:nvPr userDrawn="1"/>
        </p:nvSpPr>
        <p:spPr>
          <a:xfrm>
            <a:off x="9372600" y="1652155"/>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809B5E87-3B73-5841-AB0A-74BEC3AFDF77}"/>
              </a:ext>
            </a:extLst>
          </p:cNvPr>
          <p:cNvPicPr>
            <a:picLocks noChangeAspect="1"/>
          </p:cNvPicPr>
          <p:nvPr userDrawn="1"/>
        </p:nvPicPr>
        <p:blipFill>
          <a:blip r:embed="rId2">
            <a:alphaModFix amt="15000"/>
          </a:blip>
          <a:stretch>
            <a:fillRect/>
          </a:stretch>
        </p:blipFill>
        <p:spPr>
          <a:xfrm rot="11612908">
            <a:off x="6741635" y="2815953"/>
            <a:ext cx="3481017" cy="3317018"/>
          </a:xfrm>
          <a:prstGeom prst="rect">
            <a:avLst/>
          </a:prstGeom>
        </p:spPr>
      </p:pic>
      <p:pic>
        <p:nvPicPr>
          <p:cNvPr id="5" name="Picture 4">
            <a:extLst>
              <a:ext uri="{FF2B5EF4-FFF2-40B4-BE49-F238E27FC236}">
                <a16:creationId xmlns:a16="http://schemas.microsoft.com/office/drawing/2014/main" id="{15FEDB5E-03CF-BC47-9772-2A65AA5CED1C}"/>
              </a:ext>
            </a:extLst>
          </p:cNvPr>
          <p:cNvPicPr>
            <a:picLocks noChangeAspect="1"/>
          </p:cNvPicPr>
          <p:nvPr userDrawn="1"/>
        </p:nvPicPr>
        <p:blipFill>
          <a:blip r:embed="rId2">
            <a:alphaModFix amt="15000"/>
          </a:blip>
          <a:stretch>
            <a:fillRect/>
          </a:stretch>
        </p:blipFill>
        <p:spPr>
          <a:xfrm rot="13126343">
            <a:off x="-1093985" y="-1188309"/>
            <a:ext cx="3582238" cy="3413471"/>
          </a:xfrm>
          <a:prstGeom prst="rect">
            <a:avLst/>
          </a:prstGeom>
        </p:spPr>
      </p:pic>
    </p:spTree>
    <p:extLst>
      <p:ext uri="{BB962C8B-B14F-4D97-AF65-F5344CB8AC3E}">
        <p14:creationId xmlns:p14="http://schemas.microsoft.com/office/powerpoint/2010/main" val="50913705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Slide">
    <p:bg>
      <p:bgPr>
        <a:solidFill>
          <a:schemeClr val="bg1"/>
        </a:solidFill>
        <a:effectLst/>
      </p:bgPr>
    </p:bg>
    <p:spTree>
      <p:nvGrpSpPr>
        <p:cNvPr id="1" name=""/>
        <p:cNvGrpSpPr/>
        <p:nvPr/>
      </p:nvGrpSpPr>
      <p:grpSpPr>
        <a:xfrm>
          <a:off x="0" y="0"/>
          <a:ext cx="0" cy="0"/>
          <a:chOff x="0" y="0"/>
          <a:chExt cx="0" cy="0"/>
        </a:xfrm>
      </p:grpSpPr>
      <p:pic>
        <p:nvPicPr>
          <p:cNvPr id="6" name="Picture 1" descr="Ontix White.eps">
            <a:extLst>
              <a:ext uri="{FF2B5EF4-FFF2-40B4-BE49-F238E27FC236}">
                <a16:creationId xmlns:a16="http://schemas.microsoft.com/office/drawing/2014/main" id="{3724EB49-AA9A-4F9C-ACF8-F117A451EC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875" y="4881563"/>
            <a:ext cx="5556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A4B9D465-363E-4EF3-AD71-EDA02E6D4649}"/>
              </a:ext>
            </a:extLst>
          </p:cNvPr>
          <p:cNvSpPr>
            <a:spLocks noGrp="1"/>
          </p:cNvSpPr>
          <p:nvPr>
            <p:ph type="title" hasCustomPrompt="1"/>
          </p:nvPr>
        </p:nvSpPr>
        <p:spPr>
          <a:xfrm>
            <a:off x="611188" y="663575"/>
            <a:ext cx="7921625" cy="307777"/>
          </a:xfrm>
          <a:prstGeom prst="rect">
            <a:avLst/>
          </a:prstGeom>
        </p:spPr>
        <p:txBody>
          <a:bodyPr vert="horz" lIns="0" tIns="0" rIns="0" bIns="0" anchor="t" anchorCtr="0">
            <a:spAutoFit/>
          </a:bodyPr>
          <a:lstStyle>
            <a:lvl1pPr algn="l">
              <a:defRPr sz="2000" b="1" i="0" strike="noStrike" spc="-50" baseline="0">
                <a:solidFill>
                  <a:srgbClr val="003F61"/>
                </a:solidFill>
                <a:latin typeface="+mj-lt"/>
                <a:cs typeface="Source Sans Pro"/>
              </a:defRPr>
            </a:lvl1pPr>
          </a:lstStyle>
          <a:p>
            <a:r>
              <a:rPr lang="en-US"/>
              <a:t>Placeholder Title</a:t>
            </a:r>
          </a:p>
        </p:txBody>
      </p:sp>
      <p:sp>
        <p:nvSpPr>
          <p:cNvPr id="3" name="Content Placeholder 2">
            <a:extLst>
              <a:ext uri="{FF2B5EF4-FFF2-40B4-BE49-F238E27FC236}">
                <a16:creationId xmlns:a16="http://schemas.microsoft.com/office/drawing/2014/main" id="{1B3C7287-7839-D840-853A-8549B1B8B932}"/>
              </a:ext>
            </a:extLst>
          </p:cNvPr>
          <p:cNvSpPr>
            <a:spLocks noGrp="1"/>
          </p:cNvSpPr>
          <p:nvPr>
            <p:ph sz="quarter" idx="10" hasCustomPrompt="1"/>
          </p:nvPr>
        </p:nvSpPr>
        <p:spPr>
          <a:xfrm>
            <a:off x="611187" y="1352600"/>
            <a:ext cx="7921625" cy="3384550"/>
          </a:xfrm>
          <a:prstGeom prst="rect">
            <a:avLst/>
          </a:prstGeom>
        </p:spPr>
        <p:txBody>
          <a:bodyPr anchor="ctr"/>
          <a:lstStyle>
            <a:lvl1pPr marL="0" indent="0" algn="ctr">
              <a:buNone/>
              <a:defRPr sz="1200">
                <a:solidFill>
                  <a:schemeClr val="bg1">
                    <a:lumMod val="75000"/>
                  </a:schemeClr>
                </a:solidFill>
              </a:defRPr>
            </a:lvl1pPr>
          </a:lstStyle>
          <a:p>
            <a:pPr lvl="0"/>
            <a:r>
              <a:rPr lang="en-GB"/>
              <a:t>Click icon to insert media</a:t>
            </a:r>
            <a:endParaRPr lang="en-US"/>
          </a:p>
        </p:txBody>
      </p:sp>
    </p:spTree>
    <p:extLst>
      <p:ext uri="{BB962C8B-B14F-4D97-AF65-F5344CB8AC3E}">
        <p14:creationId xmlns:p14="http://schemas.microsoft.com/office/powerpoint/2010/main" val="3752219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8" r:id="rId1"/>
    <p:sldLayoutId id="2147483742" r:id="rId2"/>
    <p:sldLayoutId id="2147483743" r:id="rId3"/>
    <p:sldLayoutId id="2147483744" r:id="rId4"/>
    <p:sldLayoutId id="2147483745" r:id="rId5"/>
    <p:sldLayoutId id="2147483710" r:id="rId6"/>
    <p:sldLayoutId id="2147483737" r:id="rId7"/>
    <p:sldLayoutId id="2147483732" r:id="rId8"/>
    <p:sldLayoutId id="2147483724" r:id="rId9"/>
    <p:sldLayoutId id="2147483735" r:id="rId10"/>
    <p:sldLayoutId id="2147483729" r:id="rId11"/>
    <p:sldLayoutId id="2147483712" r:id="rId12"/>
    <p:sldLayoutId id="2147483713" r:id="rId13"/>
    <p:sldLayoutId id="2147483715" r:id="rId14"/>
    <p:sldLayoutId id="2147483716" r:id="rId15"/>
    <p:sldLayoutId id="2147483726" r:id="rId16"/>
    <p:sldLayoutId id="2147483721" r:id="rId17"/>
    <p:sldLayoutId id="2147483714" r:id="rId18"/>
    <p:sldLayoutId id="2147483717" r:id="rId19"/>
    <p:sldLayoutId id="2147483727" r:id="rId20"/>
    <p:sldLayoutId id="2147483711" r:id="rId21"/>
    <p:sldLayoutId id="2147483722" r:id="rId22"/>
    <p:sldLayoutId id="2147483731" r:id="rId23"/>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360000" rtl="0" eaLnBrk="1" fontAlgn="base" hangingPunct="1">
        <a:lnSpc>
          <a:spcPct val="125000"/>
        </a:lnSpc>
        <a:spcBef>
          <a:spcPts val="0"/>
        </a:spcBef>
        <a:spcAft>
          <a:spcPts val="800"/>
        </a:spcAft>
        <a:buFont typeface="Arial" panose="020B0604020202020204" pitchFamily="34" charset="0"/>
        <a:buChar char="•"/>
        <a:defRPr sz="1200" kern="1200">
          <a:solidFill>
            <a:srgbClr val="4D4E4F"/>
          </a:solidFill>
          <a:latin typeface="+mn-lt"/>
          <a:ea typeface="MS PGothic" panose="020B0600070205080204" pitchFamily="34" charset="-128"/>
          <a:cs typeface="ＭＳ Ｐゴシック" charset="0"/>
        </a:defRPr>
      </a:lvl1pPr>
      <a:lvl2pPr marL="742950" indent="-285750" algn="l" defTabSz="360000" rtl="0" eaLnBrk="1" fontAlgn="base" hangingPunct="1">
        <a:lnSpc>
          <a:spcPct val="125000"/>
        </a:lnSpc>
        <a:spcBef>
          <a:spcPts val="0"/>
        </a:spcBef>
        <a:spcAft>
          <a:spcPts val="800"/>
        </a:spcAft>
        <a:buFont typeface="Arial" panose="020B0604020202020204" pitchFamily="34" charset="0"/>
        <a:buChar char="–"/>
        <a:defRPr sz="1200" kern="1200">
          <a:solidFill>
            <a:srgbClr val="4D4E4F"/>
          </a:solidFill>
          <a:latin typeface="+mn-lt"/>
          <a:ea typeface="MS PGothic" panose="020B0600070205080204" pitchFamily="34" charset="-128"/>
          <a:cs typeface="+mn-cs"/>
        </a:defRPr>
      </a:lvl2pPr>
      <a:lvl3pPr marL="1143000" indent="-228600" algn="l" defTabSz="360000" rtl="0" eaLnBrk="1" fontAlgn="base" hangingPunct="1">
        <a:lnSpc>
          <a:spcPct val="125000"/>
        </a:lnSpc>
        <a:spcBef>
          <a:spcPts val="0"/>
        </a:spcBef>
        <a:spcAft>
          <a:spcPts val="800"/>
        </a:spcAft>
        <a:buFont typeface="Arial" panose="020B0604020202020204" pitchFamily="34" charset="0"/>
        <a:buChar char="•"/>
        <a:defRPr sz="1200" kern="1200">
          <a:solidFill>
            <a:srgbClr val="4D4E4F"/>
          </a:solidFill>
          <a:latin typeface="+mn-lt"/>
          <a:ea typeface="MS PGothic" panose="020B0600070205080204" pitchFamily="34" charset="-128"/>
          <a:cs typeface="+mn-cs"/>
        </a:defRPr>
      </a:lvl3pPr>
      <a:lvl4pPr marL="1600200" indent="-228600" algn="l" defTabSz="360000" rtl="0" eaLnBrk="1" fontAlgn="base" hangingPunct="1">
        <a:lnSpc>
          <a:spcPct val="125000"/>
        </a:lnSpc>
        <a:spcBef>
          <a:spcPts val="0"/>
        </a:spcBef>
        <a:spcAft>
          <a:spcPts val="800"/>
        </a:spcAft>
        <a:buFont typeface="Arial" panose="020B0604020202020204" pitchFamily="34" charset="0"/>
        <a:buChar char="–"/>
        <a:defRPr sz="1200" kern="1200">
          <a:solidFill>
            <a:srgbClr val="4D4E4F"/>
          </a:solidFill>
          <a:latin typeface="+mn-lt"/>
          <a:ea typeface="MS PGothic" panose="020B0600070205080204" pitchFamily="34" charset="-128"/>
          <a:cs typeface="+mn-cs"/>
        </a:defRPr>
      </a:lvl4pPr>
      <a:lvl5pPr marL="2057400" indent="-228600" algn="l" defTabSz="360000" rtl="0" eaLnBrk="1" fontAlgn="base" hangingPunct="1">
        <a:lnSpc>
          <a:spcPct val="125000"/>
        </a:lnSpc>
        <a:spcBef>
          <a:spcPts val="0"/>
        </a:spcBef>
        <a:spcAft>
          <a:spcPts val="800"/>
        </a:spcAft>
        <a:buFont typeface="Arial" panose="020B0604020202020204" pitchFamily="34" charset="0"/>
        <a:buChar char="»"/>
        <a:defRPr sz="1200" kern="1200">
          <a:solidFill>
            <a:srgbClr val="4D4E4F"/>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orient="horz" pos="418" userDrawn="1">
          <p15:clr>
            <a:srgbClr val="F26B43"/>
          </p15:clr>
        </p15:guide>
        <p15:guide id="4" orient="horz" pos="2981" userDrawn="1">
          <p15:clr>
            <a:srgbClr val="F26B43"/>
          </p15:clr>
        </p15:guide>
        <p15:guide id="5" pos="385" userDrawn="1">
          <p15:clr>
            <a:srgbClr val="F26B43"/>
          </p15:clr>
        </p15:guide>
        <p15:guide id="6" pos="5375" userDrawn="1">
          <p15:clr>
            <a:srgbClr val="F26B43"/>
          </p15:clr>
        </p15:guide>
        <p15:guide id="7" pos="3107" userDrawn="1">
          <p15:clr>
            <a:srgbClr val="F26B43"/>
          </p15:clr>
        </p15:guide>
        <p15:guide id="8" pos="2653" userDrawn="1">
          <p15:clr>
            <a:srgbClr val="F26B43"/>
          </p15:clr>
        </p15:guide>
        <p15:guide id="9" orient="horz" pos="8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07D1C9-312D-E44C-A23E-3607AAB1AF60}"/>
              </a:ext>
            </a:extLst>
          </p:cNvPr>
          <p:cNvSpPr>
            <a:spLocks noGrp="1"/>
          </p:cNvSpPr>
          <p:nvPr>
            <p:ph type="title"/>
          </p:nvPr>
        </p:nvSpPr>
        <p:spPr>
          <a:xfrm>
            <a:off x="628650" y="273845"/>
            <a:ext cx="7886700" cy="569504"/>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B48F203-7D81-BD49-9B93-B9066A97027F}"/>
              </a:ext>
            </a:extLst>
          </p:cNvPr>
          <p:cNvSpPr>
            <a:spLocks noGrp="1"/>
          </p:cNvSpPr>
          <p:nvPr>
            <p:ph type="body" idx="1"/>
          </p:nvPr>
        </p:nvSpPr>
        <p:spPr>
          <a:xfrm>
            <a:off x="628650" y="1260389"/>
            <a:ext cx="7886700" cy="3372333"/>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C8870AC6-FA3F-9D4B-9B1D-76423F577CC4}"/>
              </a:ext>
            </a:extLst>
          </p:cNvPr>
          <p:cNvSpPr/>
          <p:nvPr userDrawn="1"/>
        </p:nvSpPr>
        <p:spPr>
          <a:xfrm>
            <a:off x="1" y="0"/>
            <a:ext cx="14807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392414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4" r:id="rId5"/>
    <p:sldLayoutId id="2147483756" r:id="rId6"/>
    <p:sldLayoutId id="2147483757" r:id="rId7"/>
  </p:sldLayoutIdLst>
  <p:txStyles>
    <p:titleStyle>
      <a:lvl1pPr algn="l" defTabSz="685800" rtl="0" eaLnBrk="1" latinLnBrk="0" hangingPunct="1">
        <a:lnSpc>
          <a:spcPct val="90000"/>
        </a:lnSpc>
        <a:spcBef>
          <a:spcPct val="0"/>
        </a:spcBef>
        <a:buNone/>
        <a:defRPr sz="30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110000"/>
        </a:lnSpc>
        <a:spcBef>
          <a:spcPts val="750"/>
        </a:spcBef>
        <a:spcAft>
          <a:spcPts val="450"/>
        </a:spcAft>
        <a:buClr>
          <a:schemeClr val="accent1"/>
        </a:buClr>
        <a:buFont typeface="Arial" panose="020B0604020202020204" pitchFamily="34" charset="0"/>
        <a:buChar char="•"/>
        <a:defRPr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10000"/>
        </a:lnSpc>
        <a:spcBef>
          <a:spcPts val="375"/>
        </a:spcBef>
        <a:spcAft>
          <a:spcPts val="450"/>
        </a:spcAft>
        <a:buClr>
          <a:schemeClr val="accent1"/>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10000"/>
        </a:lnSpc>
        <a:spcBef>
          <a:spcPts val="375"/>
        </a:spcBef>
        <a:spcAft>
          <a:spcPts val="450"/>
        </a:spcAft>
        <a:buClr>
          <a:schemeClr val="accent1"/>
        </a:buClr>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10000"/>
        </a:lnSpc>
        <a:spcBef>
          <a:spcPts val="375"/>
        </a:spcBef>
        <a:spcAft>
          <a:spcPts val="450"/>
        </a:spcAft>
        <a:buClr>
          <a:schemeClr val="accent1"/>
        </a:buClr>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10000"/>
        </a:lnSpc>
        <a:spcBef>
          <a:spcPts val="375"/>
        </a:spcBef>
        <a:spcAft>
          <a:spcPts val="450"/>
        </a:spcAft>
        <a:buClr>
          <a:schemeClr val="accent1"/>
        </a:buClr>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EDA_A2B717A5.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hyperlink" Target="mailto:Nick.Clarke@eahsn.org" TargetMode="Externa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5.sv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35.pn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uclpartners.com/proactive-care/cvd-resources/" TargetMode="External"/><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1EB868-020D-4CEC-977D-430045CD3B41}"/>
              </a:ext>
            </a:extLst>
          </p:cNvPr>
          <p:cNvSpPr>
            <a:spLocks noGrp="1"/>
          </p:cNvSpPr>
          <p:nvPr>
            <p:ph type="body" sz="quarter" idx="10"/>
          </p:nvPr>
        </p:nvSpPr>
        <p:spPr/>
        <p:txBody>
          <a:bodyPr/>
          <a:lstStyle/>
          <a:p>
            <a:r>
              <a:rPr lang="en-GB" dirty="0"/>
              <a:t>Citizens Senate</a:t>
            </a:r>
          </a:p>
          <a:p>
            <a:r>
              <a:rPr lang="en-GB" sz="1600" dirty="0"/>
              <a:t>National Portfolio Update</a:t>
            </a:r>
          </a:p>
          <a:p>
            <a:endParaRPr lang="en-GB" sz="1600" dirty="0"/>
          </a:p>
          <a:p>
            <a:r>
              <a:rPr lang="en-GB" sz="1600" dirty="0"/>
              <a:t>February 2022</a:t>
            </a:r>
          </a:p>
          <a:p>
            <a:r>
              <a:rPr lang="en-GB" sz="1600" dirty="0"/>
              <a:t>Nick Clarke</a:t>
            </a:r>
          </a:p>
        </p:txBody>
      </p:sp>
    </p:spTree>
    <p:extLst>
      <p:ext uri="{BB962C8B-B14F-4D97-AF65-F5344CB8AC3E}">
        <p14:creationId xmlns:p14="http://schemas.microsoft.com/office/powerpoint/2010/main" val="246541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BBE9DC-6F85-E84F-9FE5-BD591BDE5970}"/>
              </a:ext>
            </a:extLst>
          </p:cNvPr>
          <p:cNvPicPr>
            <a:picLocks noChangeAspect="1"/>
          </p:cNvPicPr>
          <p:nvPr/>
        </p:nvPicPr>
        <p:blipFill rotWithShape="1">
          <a:blip r:embed="rId2"/>
          <a:srcRect l="11556"/>
          <a:stretch/>
        </p:blipFill>
        <p:spPr>
          <a:xfrm>
            <a:off x="0" y="0"/>
            <a:ext cx="9151970" cy="5158800"/>
          </a:xfrm>
          <a:prstGeom prst="rect">
            <a:avLst/>
          </a:prstGeom>
        </p:spPr>
      </p:pic>
      <p:sp>
        <p:nvSpPr>
          <p:cNvPr id="3" name="Title 2">
            <a:extLst>
              <a:ext uri="{FF2B5EF4-FFF2-40B4-BE49-F238E27FC236}">
                <a16:creationId xmlns:a16="http://schemas.microsoft.com/office/drawing/2014/main" id="{BACAEE81-8778-6543-94E4-51A8E37FC3BD}"/>
              </a:ext>
            </a:extLst>
          </p:cNvPr>
          <p:cNvSpPr>
            <a:spLocks noGrp="1"/>
          </p:cNvSpPr>
          <p:nvPr>
            <p:ph type="title"/>
          </p:nvPr>
        </p:nvSpPr>
        <p:spPr>
          <a:xfrm>
            <a:off x="201769" y="234507"/>
            <a:ext cx="5074276" cy="461665"/>
          </a:xfrm>
        </p:spPr>
        <p:txBody>
          <a:bodyPr/>
          <a:lstStyle/>
          <a:p>
            <a:r>
              <a:rPr lang="en-US" sz="3000"/>
              <a:t>Severe Asthma Projects </a:t>
            </a:r>
          </a:p>
        </p:txBody>
      </p:sp>
      <p:sp>
        <p:nvSpPr>
          <p:cNvPr id="4" name="Text Placeholder 3">
            <a:extLst>
              <a:ext uri="{FF2B5EF4-FFF2-40B4-BE49-F238E27FC236}">
                <a16:creationId xmlns:a16="http://schemas.microsoft.com/office/drawing/2014/main" id="{349A96FF-C1F7-8F4B-ABBC-4917DBB1AD8A}"/>
              </a:ext>
            </a:extLst>
          </p:cNvPr>
          <p:cNvSpPr>
            <a:spLocks noGrp="1"/>
          </p:cNvSpPr>
          <p:nvPr>
            <p:ph type="body" sz="quarter" idx="10"/>
          </p:nvPr>
        </p:nvSpPr>
        <p:spPr>
          <a:xfrm>
            <a:off x="268577" y="879474"/>
            <a:ext cx="2671572" cy="4107523"/>
          </a:xfrm>
        </p:spPr>
        <p:txBody>
          <a:bodyPr>
            <a:noAutofit/>
          </a:bodyPr>
          <a:lstStyle/>
          <a:p>
            <a:r>
              <a:rPr lang="en-US" sz="1200">
                <a:solidFill>
                  <a:schemeClr val="tx1"/>
                </a:solidFill>
              </a:rPr>
              <a:t>Under our NHSE Rapid Uptake Product (RUP) </a:t>
            </a:r>
            <a:r>
              <a:rPr lang="en-US" sz="1200" err="1">
                <a:solidFill>
                  <a:schemeClr val="tx1"/>
                </a:solidFill>
              </a:rPr>
              <a:t>Programme</a:t>
            </a:r>
            <a:r>
              <a:rPr lang="en-US" sz="1200">
                <a:solidFill>
                  <a:schemeClr val="tx1"/>
                </a:solidFill>
              </a:rPr>
              <a:t> we will be supporting the NHS in the East of England in the increased adoption of </a:t>
            </a:r>
            <a:r>
              <a:rPr lang="en-US" sz="1200" b="1">
                <a:solidFill>
                  <a:schemeClr val="tx1"/>
                </a:solidFill>
              </a:rPr>
              <a:t>Fractional Exhaled Nitric Oxide Devices (</a:t>
            </a:r>
            <a:r>
              <a:rPr lang="en-US" sz="1200" b="1" err="1">
                <a:solidFill>
                  <a:schemeClr val="tx1"/>
                </a:solidFill>
              </a:rPr>
              <a:t>FeNO</a:t>
            </a:r>
            <a:r>
              <a:rPr lang="en-US" sz="1200" b="1">
                <a:solidFill>
                  <a:schemeClr val="tx1"/>
                </a:solidFill>
              </a:rPr>
              <a:t>) </a:t>
            </a:r>
            <a:r>
              <a:rPr lang="en-US" sz="1200">
                <a:solidFill>
                  <a:schemeClr val="tx1"/>
                </a:solidFill>
              </a:rPr>
              <a:t>and increased uptake of </a:t>
            </a:r>
            <a:r>
              <a:rPr lang="en-US" sz="1200" b="1">
                <a:solidFill>
                  <a:schemeClr val="tx1"/>
                </a:solidFill>
              </a:rPr>
              <a:t>Severe Asthma Biologics </a:t>
            </a:r>
            <a:r>
              <a:rPr lang="en-US" sz="1200">
                <a:solidFill>
                  <a:schemeClr val="tx1"/>
                </a:solidFill>
              </a:rPr>
              <a:t>for improved patient outcomes. </a:t>
            </a:r>
          </a:p>
          <a:p>
            <a:r>
              <a:rPr lang="en-US" sz="1200">
                <a:solidFill>
                  <a:schemeClr val="tx1"/>
                </a:solidFill>
              </a:rPr>
              <a:t>We are also working with a local Innovator to help spread the adoption of </a:t>
            </a:r>
            <a:r>
              <a:rPr lang="en-US" sz="1200" b="1">
                <a:solidFill>
                  <a:schemeClr val="tx1"/>
                </a:solidFill>
              </a:rPr>
              <a:t>My </a:t>
            </a:r>
            <a:r>
              <a:rPr lang="en-US" sz="1200" b="1" err="1">
                <a:solidFill>
                  <a:schemeClr val="tx1"/>
                </a:solidFill>
              </a:rPr>
              <a:t>Spira</a:t>
            </a:r>
            <a:r>
              <a:rPr lang="en-US" sz="1200">
                <a:solidFill>
                  <a:schemeClr val="tx1"/>
                </a:solidFill>
              </a:rPr>
              <a:t> which is the worlds first augmented reality app that improves inhaler technique for children. </a:t>
            </a:r>
          </a:p>
        </p:txBody>
      </p:sp>
    </p:spTree>
    <p:extLst>
      <p:ext uri="{BB962C8B-B14F-4D97-AF65-F5344CB8AC3E}">
        <p14:creationId xmlns:p14="http://schemas.microsoft.com/office/powerpoint/2010/main" val="350662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CAEE81-8778-6543-94E4-51A8E37FC3BD}"/>
              </a:ext>
            </a:extLst>
          </p:cNvPr>
          <p:cNvSpPr>
            <a:spLocks noGrp="1"/>
          </p:cNvSpPr>
          <p:nvPr>
            <p:ph type="title"/>
          </p:nvPr>
        </p:nvSpPr>
        <p:spPr>
          <a:xfrm>
            <a:off x="5382704" y="155304"/>
            <a:ext cx="3856251" cy="738664"/>
          </a:xfrm>
        </p:spPr>
        <p:txBody>
          <a:bodyPr/>
          <a:lstStyle/>
          <a:p>
            <a:r>
              <a:rPr lang="en-US" sz="2400"/>
              <a:t>Improving ADHD Diagnosis:</a:t>
            </a:r>
          </a:p>
        </p:txBody>
      </p:sp>
      <p:sp>
        <p:nvSpPr>
          <p:cNvPr id="4" name="Text Placeholder 3">
            <a:extLst>
              <a:ext uri="{FF2B5EF4-FFF2-40B4-BE49-F238E27FC236}">
                <a16:creationId xmlns:a16="http://schemas.microsoft.com/office/drawing/2014/main" id="{349A96FF-C1F7-8F4B-ABBC-4917DBB1AD8A}"/>
              </a:ext>
            </a:extLst>
          </p:cNvPr>
          <p:cNvSpPr>
            <a:spLocks noGrp="1"/>
          </p:cNvSpPr>
          <p:nvPr>
            <p:ph type="body" sz="quarter" idx="10"/>
          </p:nvPr>
        </p:nvSpPr>
        <p:spPr>
          <a:xfrm>
            <a:off x="5530161" y="1226634"/>
            <a:ext cx="3393122" cy="3384550"/>
          </a:xfrm>
        </p:spPr>
        <p:txBody>
          <a:bodyPr>
            <a:noAutofit/>
          </a:bodyPr>
          <a:lstStyle/>
          <a:p>
            <a:pPr lvl="0" algn="l">
              <a:lnSpc>
                <a:spcPct val="100000"/>
              </a:lnSpc>
              <a:spcBef>
                <a:spcPts val="0"/>
              </a:spcBef>
              <a:spcAft>
                <a:spcPts val="0"/>
              </a:spcAft>
              <a:buNone/>
            </a:pPr>
            <a:r>
              <a:rPr lang="en-GB" sz="1200" b="0" i="0" u="none" strike="noStrike" kern="1200" noProof="0">
                <a:solidFill>
                  <a:schemeClr val="tx1"/>
                </a:solidFill>
                <a:effectLst/>
              </a:rPr>
              <a:t>Following a successful A</a:t>
            </a:r>
            <a:r>
              <a:rPr lang="en-GB" sz="1200" b="0" i="0" u="none" strike="noStrike" kern="1200" noProof="0">
                <a:solidFill>
                  <a:schemeClr val="tx1"/>
                </a:solidFill>
                <a:effectLst/>
                <a:latin typeface="+mn-lt"/>
                <a:ea typeface="+mn-ea"/>
                <a:cs typeface="+mn-cs"/>
              </a:rPr>
              <a:t>HSN 12-month, real-world demonstrator project (combining computerised Continuous Performance Tests with motion tracking:  </a:t>
            </a:r>
            <a:r>
              <a:rPr lang="en-GB" sz="1200" b="0" i="0" u="none" strike="noStrike" kern="1200" noProof="0" err="1">
                <a:solidFill>
                  <a:schemeClr val="tx1"/>
                </a:solidFill>
                <a:effectLst/>
                <a:latin typeface="+mn-lt"/>
                <a:ea typeface="+mn-ea"/>
                <a:cs typeface="+mn-cs"/>
              </a:rPr>
              <a:t>QbTest</a:t>
            </a:r>
            <a:r>
              <a:rPr lang="en-GB" sz="1200" b="0" i="0" u="none" strike="noStrike" kern="1200" noProof="0">
                <a:solidFill>
                  <a:schemeClr val="tx1"/>
                </a:solidFill>
                <a:effectLst/>
                <a:latin typeface="+mn-lt"/>
                <a:ea typeface="+mn-ea"/>
                <a:cs typeface="+mn-cs"/>
              </a:rPr>
              <a:t>) we will work with Eastern AHSN Mental Health p</a:t>
            </a:r>
            <a:r>
              <a:rPr lang="en-GB" sz="1200" err="1">
                <a:solidFill>
                  <a:schemeClr val="tx1"/>
                </a:solidFill>
                <a:ea typeface="+mn-ea"/>
                <a:cs typeface="+mn-cs"/>
              </a:rPr>
              <a:t>roviders</a:t>
            </a:r>
            <a:r>
              <a:rPr lang="en-GB" sz="1200" b="0" i="0" u="none" strike="noStrike" kern="1200" noProof="0">
                <a:solidFill>
                  <a:schemeClr val="tx1"/>
                </a:solidFill>
                <a:effectLst/>
                <a:latin typeface="+mn-lt"/>
                <a:ea typeface="+mn-ea"/>
                <a:cs typeface="+mn-cs"/>
              </a:rPr>
              <a:t> and Community Paediatric Services with the aim </a:t>
            </a:r>
            <a:r>
              <a:rPr lang="en-GB" sz="1200" b="0" i="0" u="none" strike="noStrike" kern="1200" noProof="0">
                <a:solidFill>
                  <a:schemeClr val="tx1"/>
                </a:solidFill>
                <a:effectLst/>
              </a:rPr>
              <a:t>to improve the offer to children and young people regarding the assessment of ADHD. </a:t>
            </a:r>
          </a:p>
          <a:p>
            <a:pPr lvl="0" algn="l">
              <a:lnSpc>
                <a:spcPct val="100000"/>
              </a:lnSpc>
              <a:spcBef>
                <a:spcPts val="0"/>
              </a:spcBef>
              <a:spcAft>
                <a:spcPts val="0"/>
              </a:spcAft>
              <a:buNone/>
            </a:pPr>
            <a:endParaRPr lang="en-GB" sz="1200">
              <a:solidFill>
                <a:schemeClr val="tx1"/>
              </a:solidFill>
            </a:endParaRPr>
          </a:p>
          <a:p>
            <a:pPr lvl="0" algn="l">
              <a:lnSpc>
                <a:spcPct val="100000"/>
              </a:lnSpc>
              <a:spcBef>
                <a:spcPts val="0"/>
              </a:spcBef>
              <a:spcAft>
                <a:spcPts val="0"/>
              </a:spcAft>
              <a:buNone/>
            </a:pPr>
            <a:r>
              <a:rPr lang="en-GB" sz="1200" b="0" i="0" u="none" strike="noStrike" kern="1200" noProof="0">
                <a:solidFill>
                  <a:schemeClr val="tx1"/>
                </a:solidFill>
                <a:effectLst/>
              </a:rPr>
              <a:t>More specifically, it will accelerate the uptake and implementation of an objective ADHD assessment tool (measuring attention, impulsivity and activity), namely the </a:t>
            </a:r>
            <a:r>
              <a:rPr lang="en-GB" sz="1200" b="0" i="0" u="none" strike="noStrike" kern="1200" noProof="0" err="1">
                <a:solidFill>
                  <a:schemeClr val="tx1"/>
                </a:solidFill>
                <a:effectLst/>
              </a:rPr>
              <a:t>Qb</a:t>
            </a:r>
            <a:r>
              <a:rPr lang="en-GB" sz="1200" b="0" i="0" u="none" strike="noStrike" kern="1200" noProof="0">
                <a:solidFill>
                  <a:schemeClr val="tx1"/>
                </a:solidFill>
                <a:effectLst/>
              </a:rPr>
              <a:t> Test,  to supplement current clinical assessment processes, underpinned by changes in pathways, workforce and data collection.</a:t>
            </a:r>
          </a:p>
          <a:p>
            <a:r>
              <a:rPr lang="en-US" sz="1200">
                <a:solidFill>
                  <a:schemeClr val="bg1"/>
                </a:solidFill>
              </a:rPr>
              <a:t> </a:t>
            </a:r>
          </a:p>
          <a:p>
            <a:endParaRPr lang="en-US" sz="1200">
              <a:solidFill>
                <a:schemeClr val="bg1"/>
              </a:solidFill>
            </a:endParaRPr>
          </a:p>
        </p:txBody>
      </p:sp>
      <p:pic>
        <p:nvPicPr>
          <p:cNvPr id="5" name="Picture 4">
            <a:extLst>
              <a:ext uri="{FF2B5EF4-FFF2-40B4-BE49-F238E27FC236}">
                <a16:creationId xmlns:a16="http://schemas.microsoft.com/office/drawing/2014/main" id="{5717C188-2C6E-4344-AD15-C137BA0CF01B}"/>
              </a:ext>
            </a:extLst>
          </p:cNvPr>
          <p:cNvPicPr>
            <a:picLocks noChangeAspect="1"/>
          </p:cNvPicPr>
          <p:nvPr/>
        </p:nvPicPr>
        <p:blipFill>
          <a:blip r:embed="rId2"/>
          <a:stretch>
            <a:fillRect/>
          </a:stretch>
        </p:blipFill>
        <p:spPr>
          <a:xfrm>
            <a:off x="-46014" y="-1"/>
            <a:ext cx="5337608" cy="5165889"/>
          </a:xfrm>
          <a:prstGeom prst="rect">
            <a:avLst/>
          </a:prstGeom>
        </p:spPr>
      </p:pic>
    </p:spTree>
    <p:extLst>
      <p:ext uri="{BB962C8B-B14F-4D97-AF65-F5344CB8AC3E}">
        <p14:creationId xmlns:p14="http://schemas.microsoft.com/office/powerpoint/2010/main" val="2473891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C7C55-3CE7-44F4-ADF5-058055CD7C8D}"/>
              </a:ext>
            </a:extLst>
          </p:cNvPr>
          <p:cNvSpPr>
            <a:spLocks noGrp="1"/>
          </p:cNvSpPr>
          <p:nvPr>
            <p:ph type="title"/>
          </p:nvPr>
        </p:nvSpPr>
        <p:spPr/>
        <p:txBody>
          <a:bodyPr>
            <a:normAutofit fontScale="90000"/>
          </a:bodyPr>
          <a:lstStyle/>
          <a:p>
            <a:r>
              <a:rPr lang="en-GB" dirty="0"/>
              <a:t>Transforming Wound Care</a:t>
            </a:r>
          </a:p>
        </p:txBody>
      </p:sp>
      <p:sp>
        <p:nvSpPr>
          <p:cNvPr id="4" name="Picture Placeholder 3">
            <a:extLst>
              <a:ext uri="{FF2B5EF4-FFF2-40B4-BE49-F238E27FC236}">
                <a16:creationId xmlns:a16="http://schemas.microsoft.com/office/drawing/2014/main" id="{377B3B3E-D2E4-43D5-89D1-30F55D00DC6D}"/>
              </a:ext>
            </a:extLst>
          </p:cNvPr>
          <p:cNvSpPr>
            <a:spLocks noGrp="1"/>
          </p:cNvSpPr>
          <p:nvPr>
            <p:ph type="pic" idx="10"/>
          </p:nvPr>
        </p:nvSpPr>
        <p:spPr/>
      </p:sp>
      <p:sp>
        <p:nvSpPr>
          <p:cNvPr id="7" name="Content Placeholder 6">
            <a:extLst>
              <a:ext uri="{FF2B5EF4-FFF2-40B4-BE49-F238E27FC236}">
                <a16:creationId xmlns:a16="http://schemas.microsoft.com/office/drawing/2014/main" id="{24E462DB-625B-45ED-B461-0D7EC0FCA8DB}"/>
              </a:ext>
            </a:extLst>
          </p:cNvPr>
          <p:cNvSpPr>
            <a:spLocks noGrp="1"/>
          </p:cNvSpPr>
          <p:nvPr>
            <p:ph idx="1"/>
          </p:nvPr>
        </p:nvSpPr>
        <p:spPr>
          <a:xfrm>
            <a:off x="254383" y="1045029"/>
            <a:ext cx="4833256" cy="3960108"/>
          </a:xfrm>
        </p:spPr>
        <p:txBody>
          <a:bodyPr>
            <a:normAutofit lnSpcReduction="10000"/>
          </a:bodyPr>
          <a:lstStyle/>
          <a:p>
            <a:pPr marL="0" indent="0" algn="l" rtl="0" fontAlgn="base">
              <a:buNone/>
            </a:pPr>
            <a:r>
              <a:rPr lang="en-GB" sz="1050" b="1" i="0" u="none" strike="noStrike" dirty="0">
                <a:solidFill>
                  <a:srgbClr val="000000"/>
                </a:solidFill>
                <a:effectLst/>
                <a:latin typeface="Calibri" panose="020F0502020204030204" pitchFamily="34" charset="0"/>
              </a:rPr>
              <a:t>Aim: </a:t>
            </a:r>
            <a:r>
              <a:rPr lang="en-GB" sz="1050" b="0" i="0" u="none" strike="noStrike" dirty="0">
                <a:solidFill>
                  <a:srgbClr val="000000"/>
                </a:solidFill>
                <a:effectLst/>
                <a:latin typeface="Calibri" panose="020F0502020204030204" pitchFamily="34" charset="0"/>
              </a:rPr>
              <a:t>to ensure all patients with lower limb wounds receive evidence-based care which leads to:</a:t>
            </a:r>
            <a:r>
              <a:rPr lang="en-US" sz="1050" b="0" i="0" dirty="0">
                <a:solidFill>
                  <a:srgbClr val="000000"/>
                </a:solidFill>
                <a:effectLst/>
                <a:latin typeface="Calibri" panose="020F0502020204030204" pitchFamily="34" charset="0"/>
              </a:rPr>
              <a:t>​</a:t>
            </a:r>
            <a:endParaRPr lang="en-US" sz="1050" b="0" i="0" dirty="0">
              <a:solidFill>
                <a:srgbClr val="000000"/>
              </a:solidFill>
              <a:effectLst/>
              <a:latin typeface="Arial" panose="020B0604020202020204" pitchFamily="34" charset="0"/>
            </a:endParaRPr>
          </a:p>
          <a:p>
            <a:pPr lvl="1" fontAlgn="base"/>
            <a:r>
              <a:rPr lang="en-GB" sz="1000" b="0" i="0" u="none" strike="noStrike" dirty="0">
                <a:solidFill>
                  <a:srgbClr val="000000"/>
                </a:solidFill>
                <a:effectLst/>
                <a:latin typeface="Calibri" panose="020F0502020204030204" pitchFamily="34" charset="0"/>
              </a:rPr>
              <a:t>faster healing of wounds</a:t>
            </a:r>
            <a:r>
              <a:rPr lang="en-US" sz="1000" b="0" i="0" dirty="0">
                <a:solidFill>
                  <a:srgbClr val="000000"/>
                </a:solidFill>
                <a:effectLst/>
                <a:latin typeface="Calibri" panose="020F0502020204030204" pitchFamily="34" charset="0"/>
              </a:rPr>
              <a:t>​</a:t>
            </a:r>
            <a:endParaRPr lang="en-US" sz="1000" b="0" i="0" dirty="0">
              <a:solidFill>
                <a:srgbClr val="000000"/>
              </a:solidFill>
              <a:effectLst/>
              <a:latin typeface="Arial" panose="020B0604020202020204" pitchFamily="34" charset="0"/>
            </a:endParaRPr>
          </a:p>
          <a:p>
            <a:pPr lvl="1" fontAlgn="base"/>
            <a:r>
              <a:rPr lang="en-GB" sz="1000" b="0" i="0" u="none" strike="noStrike" dirty="0">
                <a:solidFill>
                  <a:srgbClr val="000000"/>
                </a:solidFill>
                <a:effectLst/>
                <a:latin typeface="Calibri" panose="020F0502020204030204" pitchFamily="34" charset="0"/>
              </a:rPr>
              <a:t>improved quality of life for patients</a:t>
            </a:r>
            <a:r>
              <a:rPr lang="en-US" sz="1000" b="0" i="0" dirty="0">
                <a:solidFill>
                  <a:srgbClr val="000000"/>
                </a:solidFill>
                <a:effectLst/>
                <a:latin typeface="Calibri" panose="020F0502020204030204" pitchFamily="34" charset="0"/>
              </a:rPr>
              <a:t>​</a:t>
            </a:r>
            <a:endParaRPr lang="en-US" sz="1000" b="0" i="0" dirty="0">
              <a:solidFill>
                <a:srgbClr val="000000"/>
              </a:solidFill>
              <a:effectLst/>
              <a:latin typeface="Arial" panose="020B0604020202020204" pitchFamily="34" charset="0"/>
            </a:endParaRPr>
          </a:p>
          <a:p>
            <a:pPr lvl="1" fontAlgn="base"/>
            <a:r>
              <a:rPr lang="en-GB" sz="1000" b="0" i="0" u="none" strike="noStrike" dirty="0">
                <a:solidFill>
                  <a:srgbClr val="000000"/>
                </a:solidFill>
                <a:effectLst/>
                <a:latin typeface="Calibri" panose="020F0502020204030204" pitchFamily="34" charset="0"/>
              </a:rPr>
              <a:t>reduced likelihood of wound recurrence  </a:t>
            </a:r>
            <a:r>
              <a:rPr lang="en-US" sz="1000" b="0" i="0" dirty="0">
                <a:solidFill>
                  <a:srgbClr val="000000"/>
                </a:solidFill>
                <a:effectLst/>
                <a:latin typeface="Calibri" panose="020F0502020204030204" pitchFamily="34" charset="0"/>
              </a:rPr>
              <a:t>​</a:t>
            </a:r>
            <a:endParaRPr lang="en-US" sz="1000" b="0" i="0" dirty="0">
              <a:solidFill>
                <a:srgbClr val="000000"/>
              </a:solidFill>
              <a:effectLst/>
              <a:latin typeface="Arial" panose="020B0604020202020204" pitchFamily="34" charset="0"/>
            </a:endParaRPr>
          </a:p>
          <a:p>
            <a:pPr lvl="1" fontAlgn="base"/>
            <a:r>
              <a:rPr lang="en-GB" sz="1000" b="0" i="0" u="none" strike="noStrike" dirty="0">
                <a:solidFill>
                  <a:srgbClr val="000000"/>
                </a:solidFill>
                <a:effectLst/>
                <a:latin typeface="Calibri" panose="020F0502020204030204" pitchFamily="34" charset="0"/>
              </a:rPr>
              <a:t>Uses health and care resources more effectively</a:t>
            </a:r>
            <a:r>
              <a:rPr lang="en-US" sz="1000" b="0" i="0" dirty="0">
                <a:solidFill>
                  <a:srgbClr val="000000"/>
                </a:solidFill>
                <a:effectLst/>
                <a:latin typeface="Calibri" panose="020F0502020204030204" pitchFamily="34" charset="0"/>
              </a:rPr>
              <a:t>​</a:t>
            </a:r>
            <a:endParaRPr lang="en-US" sz="1000" b="0" i="0" dirty="0">
              <a:solidFill>
                <a:srgbClr val="000000"/>
              </a:solidFill>
              <a:effectLst/>
              <a:latin typeface="Arial" panose="020B0604020202020204" pitchFamily="34" charset="0"/>
            </a:endParaRPr>
          </a:p>
          <a:p>
            <a:pPr algn="l" rtl="0" fontAlgn="base"/>
            <a:r>
              <a:rPr lang="en-GB" sz="1050" b="1" i="0" u="none" strike="noStrike" dirty="0">
                <a:solidFill>
                  <a:srgbClr val="000000"/>
                </a:solidFill>
                <a:effectLst/>
                <a:latin typeface="Calibri" panose="020F0502020204030204" pitchFamily="34" charset="0"/>
              </a:rPr>
              <a:t>Objectives: </a:t>
            </a:r>
            <a:r>
              <a:rPr lang="en-GB" sz="1050" b="0" i="0" dirty="0">
                <a:solidFill>
                  <a:srgbClr val="000000"/>
                </a:solidFill>
                <a:effectLst/>
                <a:latin typeface="Calibri" panose="020F0502020204030204" pitchFamily="34" charset="0"/>
              </a:rPr>
              <a:t>​</a:t>
            </a:r>
            <a:endParaRPr lang="en-GB" sz="1050" b="0" i="0" dirty="0">
              <a:solidFill>
                <a:srgbClr val="000000"/>
              </a:solidFill>
              <a:effectLst/>
              <a:latin typeface="Arial" panose="020B0604020202020204" pitchFamily="34" charset="0"/>
            </a:endParaRPr>
          </a:p>
          <a:p>
            <a:pPr lvl="1" fontAlgn="base"/>
            <a:r>
              <a:rPr lang="en-GB" sz="1000" b="0" i="0" u="none" strike="noStrike" dirty="0">
                <a:solidFill>
                  <a:srgbClr val="000000"/>
                </a:solidFill>
                <a:effectLst/>
                <a:latin typeface="Calibri" panose="020F0502020204030204" pitchFamily="34" charset="0"/>
              </a:rPr>
              <a:t>Use expertise of AHSN network in implementation, spread of innovation, quality improvement and patient safety to work with ICSs to develop models of implementation based on the NWCSP recommendations that reduce variation in lower limb wound care</a:t>
            </a:r>
            <a:r>
              <a:rPr lang="en-US" sz="1000" b="0" i="0" dirty="0">
                <a:solidFill>
                  <a:srgbClr val="000000"/>
                </a:solidFill>
                <a:effectLst/>
                <a:latin typeface="Calibri" panose="020F0502020204030204" pitchFamily="34" charset="0"/>
              </a:rPr>
              <a:t>​</a:t>
            </a:r>
            <a:endParaRPr lang="en-US" sz="1000" b="0" i="0" dirty="0">
              <a:solidFill>
                <a:srgbClr val="000000"/>
              </a:solidFill>
              <a:effectLst/>
              <a:latin typeface="Arial" panose="020B0604020202020204" pitchFamily="34" charset="0"/>
            </a:endParaRPr>
          </a:p>
          <a:p>
            <a:pPr lvl="1" fontAlgn="base"/>
            <a:r>
              <a:rPr lang="en-GB" sz="1000" b="0" i="0" u="none" strike="noStrike" dirty="0">
                <a:solidFill>
                  <a:srgbClr val="000000"/>
                </a:solidFill>
                <a:effectLst/>
                <a:latin typeface="Calibri" panose="020F0502020204030204" pitchFamily="34" charset="0"/>
              </a:rPr>
              <a:t>Support ICSs to test models of implementation that aim to reduce variation in lower limb wound care, raising the overall standards of care</a:t>
            </a:r>
            <a:r>
              <a:rPr lang="en-US" sz="1000" b="0" i="0" dirty="0">
                <a:solidFill>
                  <a:srgbClr val="000000"/>
                </a:solidFill>
                <a:effectLst/>
                <a:latin typeface="Calibri" panose="020F0502020204030204" pitchFamily="34" charset="0"/>
              </a:rPr>
              <a:t>​</a:t>
            </a:r>
            <a:endParaRPr lang="en-US" sz="1000" b="0" i="0" dirty="0">
              <a:solidFill>
                <a:srgbClr val="000000"/>
              </a:solidFill>
              <a:effectLst/>
              <a:latin typeface="Arial" panose="020B0604020202020204" pitchFamily="34" charset="0"/>
            </a:endParaRPr>
          </a:p>
          <a:p>
            <a:pPr lvl="1" fontAlgn="base"/>
            <a:r>
              <a:rPr lang="en-GB" sz="1000" b="0" i="0" u="none" strike="noStrike" dirty="0">
                <a:solidFill>
                  <a:srgbClr val="000000"/>
                </a:solidFill>
                <a:effectLst/>
                <a:latin typeface="Calibri" panose="020F0502020204030204" pitchFamily="34" charset="0"/>
              </a:rPr>
              <a:t>Support training and development of staff to ensure they have the capabilities to provide required care</a:t>
            </a:r>
            <a:r>
              <a:rPr lang="en-US" sz="1000" b="0" i="0" dirty="0">
                <a:solidFill>
                  <a:srgbClr val="000000"/>
                </a:solidFill>
                <a:effectLst/>
                <a:latin typeface="Calibri" panose="020F0502020204030204" pitchFamily="34" charset="0"/>
              </a:rPr>
              <a:t>​</a:t>
            </a:r>
            <a:endParaRPr lang="en-US" sz="1000" b="0" i="0" dirty="0">
              <a:solidFill>
                <a:srgbClr val="000000"/>
              </a:solidFill>
              <a:effectLst/>
              <a:latin typeface="Arial" panose="020B0604020202020204" pitchFamily="34" charset="0"/>
            </a:endParaRPr>
          </a:p>
          <a:p>
            <a:pPr lvl="1" fontAlgn="base"/>
            <a:r>
              <a:rPr lang="en-GB" sz="1000" b="0" i="0" u="none" strike="noStrike" dirty="0">
                <a:solidFill>
                  <a:srgbClr val="000000"/>
                </a:solidFill>
                <a:effectLst/>
                <a:latin typeface="Calibri" panose="020F0502020204030204" pitchFamily="34" charset="0"/>
              </a:rPr>
              <a:t>Support effective data collection and evaluation activities that enable learning capture and better understanding of how to effectively implement the NWCSP recommendations</a:t>
            </a:r>
            <a:r>
              <a:rPr lang="en-US" sz="1000" b="0" i="0" dirty="0">
                <a:solidFill>
                  <a:srgbClr val="000000"/>
                </a:solidFill>
                <a:effectLst/>
                <a:latin typeface="Calibri" panose="020F0502020204030204" pitchFamily="34" charset="0"/>
              </a:rPr>
              <a:t>​</a:t>
            </a:r>
            <a:endParaRPr lang="en-US" sz="1000" b="0" i="0" dirty="0">
              <a:solidFill>
                <a:srgbClr val="000000"/>
              </a:solidFill>
              <a:effectLst/>
              <a:latin typeface="Arial" panose="020B0604020202020204" pitchFamily="34" charset="0"/>
            </a:endParaRPr>
          </a:p>
        </p:txBody>
      </p:sp>
      <p:pic>
        <p:nvPicPr>
          <p:cNvPr id="1026" name="Picture 2" descr="363,259 Happy Old Man Stock Photos, Pictures &amp;amp; Royalty-Free Images - iStock">
            <a:extLst>
              <a:ext uri="{FF2B5EF4-FFF2-40B4-BE49-F238E27FC236}">
                <a16:creationId xmlns:a16="http://schemas.microsoft.com/office/drawing/2014/main" id="{FAA27CBA-A75D-49D2-B7BF-F03CA53A2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45"/>
          <a:stretch/>
        </p:blipFill>
        <p:spPr bwMode="auto">
          <a:xfrm>
            <a:off x="5246842" y="628650"/>
            <a:ext cx="3897157"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250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E695C0-58A9-4838-84A8-FF253741FC16}"/>
              </a:ext>
            </a:extLst>
          </p:cNvPr>
          <p:cNvSpPr>
            <a:spLocks noGrp="1"/>
          </p:cNvSpPr>
          <p:nvPr>
            <p:ph type="body" sz="quarter" idx="10"/>
          </p:nvPr>
        </p:nvSpPr>
        <p:spPr>
          <a:xfrm>
            <a:off x="611187" y="1055822"/>
            <a:ext cx="7921625" cy="3355536"/>
          </a:xfrm>
        </p:spPr>
        <p:txBody>
          <a:bodyPr vert="horz" lIns="0" tIns="0" rIns="0" bIns="0" numCol="1" spcCol="270000" anchor="t">
            <a:noAutofit/>
          </a:bodyPr>
          <a:lstStyle/>
          <a:p>
            <a:pPr marL="0" indent="0">
              <a:buNone/>
            </a:pPr>
            <a:r>
              <a:rPr lang="en-GB" sz="1600" dirty="0">
                <a:ea typeface="Source Sans Pro"/>
              </a:rPr>
              <a:t>There are several opportunities for us to continue to work together on National Programmes: </a:t>
            </a:r>
            <a:endParaRPr lang="en-GB" sz="1600" dirty="0"/>
          </a:p>
          <a:p>
            <a:r>
              <a:rPr lang="en-GB" sz="1600" dirty="0">
                <a:ea typeface="Source Sans Pro"/>
              </a:rPr>
              <a:t>How can the Citizens Senate support the National portfolio? </a:t>
            </a:r>
            <a:endParaRPr lang="en-GB" sz="1600" dirty="0"/>
          </a:p>
          <a:p>
            <a:r>
              <a:rPr lang="en-GB" sz="1600" dirty="0">
                <a:ea typeface="Source Sans Pro"/>
              </a:rPr>
              <a:t>Are there any particular areas of interest / lived experience? </a:t>
            </a:r>
          </a:p>
          <a:p>
            <a:r>
              <a:rPr lang="en-GB" sz="1600" dirty="0">
                <a:ea typeface="Source Sans Pro"/>
              </a:rPr>
              <a:t>Are people aware of innovation / pathway changes that link to any of the projects? Be great to hear these. </a:t>
            </a:r>
          </a:p>
          <a:p>
            <a:r>
              <a:rPr lang="en-GB" sz="1600" dirty="0">
                <a:ea typeface="Source Sans Pro"/>
              </a:rPr>
              <a:t>We are improving our timing and communication – what else can we do?</a:t>
            </a:r>
          </a:p>
          <a:p>
            <a:pPr marL="0" indent="0">
              <a:buNone/>
            </a:pPr>
            <a:endParaRPr lang="en-GB" dirty="0"/>
          </a:p>
          <a:p>
            <a:endParaRPr lang="en-GB" dirty="0"/>
          </a:p>
          <a:p>
            <a:endParaRPr lang="en-GB" dirty="0"/>
          </a:p>
        </p:txBody>
      </p:sp>
      <p:sp>
        <p:nvSpPr>
          <p:cNvPr id="3" name="Title 2">
            <a:extLst>
              <a:ext uri="{FF2B5EF4-FFF2-40B4-BE49-F238E27FC236}">
                <a16:creationId xmlns:a16="http://schemas.microsoft.com/office/drawing/2014/main" id="{0729528A-141E-4993-B65C-C4027E13FFAD}"/>
              </a:ext>
            </a:extLst>
          </p:cNvPr>
          <p:cNvSpPr>
            <a:spLocks noGrp="1"/>
          </p:cNvSpPr>
          <p:nvPr>
            <p:ph type="title"/>
          </p:nvPr>
        </p:nvSpPr>
        <p:spPr>
          <a:xfrm>
            <a:off x="561181" y="349250"/>
            <a:ext cx="7921625" cy="307777"/>
          </a:xfrm>
        </p:spPr>
        <p:txBody>
          <a:bodyPr/>
          <a:lstStyle/>
          <a:p>
            <a:r>
              <a:rPr lang="en-GB" dirty="0"/>
              <a:t>Working with the Citizens Senate</a:t>
            </a:r>
          </a:p>
        </p:txBody>
      </p:sp>
    </p:spTree>
    <p:extLst>
      <p:ext uri="{BB962C8B-B14F-4D97-AF65-F5344CB8AC3E}">
        <p14:creationId xmlns:p14="http://schemas.microsoft.com/office/powerpoint/2010/main" val="272990813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ECE4CC-CBBC-432F-9867-AD7CD0674AFA}"/>
              </a:ext>
            </a:extLst>
          </p:cNvPr>
          <p:cNvSpPr>
            <a:spLocks noGrp="1"/>
          </p:cNvSpPr>
          <p:nvPr>
            <p:ph type="body" sz="quarter" idx="14"/>
          </p:nvPr>
        </p:nvSpPr>
        <p:spPr/>
        <p:txBody>
          <a:bodyPr/>
          <a:lstStyle/>
          <a:p>
            <a:r>
              <a:rPr lang="en-GB">
                <a:solidFill>
                  <a:schemeClr val="tx1"/>
                </a:solidFill>
              </a:rPr>
              <a:t>Thank you for listening </a:t>
            </a:r>
          </a:p>
          <a:p>
            <a:endParaRPr lang="en-GB">
              <a:solidFill>
                <a:schemeClr val="tx1"/>
              </a:solidFill>
            </a:endParaRPr>
          </a:p>
          <a:p>
            <a:r>
              <a:rPr lang="en-GB">
                <a:solidFill>
                  <a:schemeClr val="tx1"/>
                </a:solidFill>
              </a:rPr>
              <a:t>Nick Clarke</a:t>
            </a:r>
          </a:p>
          <a:p>
            <a:r>
              <a:rPr lang="en-GB">
                <a:solidFill>
                  <a:schemeClr val="tx1"/>
                </a:solidFill>
              </a:rPr>
              <a:t>Principal Advisor </a:t>
            </a:r>
          </a:p>
          <a:p>
            <a:r>
              <a:rPr lang="en-GB">
                <a:solidFill>
                  <a:schemeClr val="tx1"/>
                </a:solidFill>
                <a:hlinkClick r:id="rId2">
                  <a:extLst>
                    <a:ext uri="{A12FA001-AC4F-418D-AE19-62706E023703}">
                      <ahyp:hlinkClr xmlns:ahyp="http://schemas.microsoft.com/office/drawing/2018/hyperlinkcolor" val="tx"/>
                    </a:ext>
                  </a:extLst>
                </a:hlinkClick>
              </a:rPr>
              <a:t>Nick.Clarke@eahsn.org</a:t>
            </a:r>
            <a:r>
              <a:rPr lang="en-GB">
                <a:solidFill>
                  <a:schemeClr val="tx1"/>
                </a:solidFill>
              </a:rPr>
              <a:t> </a:t>
            </a:r>
          </a:p>
        </p:txBody>
      </p:sp>
    </p:spTree>
    <p:extLst>
      <p:ext uri="{BB962C8B-B14F-4D97-AF65-F5344CB8AC3E}">
        <p14:creationId xmlns:p14="http://schemas.microsoft.com/office/powerpoint/2010/main" val="2994334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290299-6515-47BD-9E42-AD78AD258188}"/>
              </a:ext>
            </a:extLst>
          </p:cNvPr>
          <p:cNvSpPr/>
          <p:nvPr/>
        </p:nvSpPr>
        <p:spPr>
          <a:xfrm>
            <a:off x="4211637" y="0"/>
            <a:ext cx="4932363" cy="2571750"/>
          </a:xfrm>
          <a:prstGeom prst="rect">
            <a:avLst/>
          </a:prstGeom>
          <a:solidFill>
            <a:srgbClr val="0268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14" name="Title 13">
            <a:extLst>
              <a:ext uri="{FF2B5EF4-FFF2-40B4-BE49-F238E27FC236}">
                <a16:creationId xmlns:a16="http://schemas.microsoft.com/office/drawing/2014/main" id="{821D61FF-4544-4927-9FC5-1E8E1A7F229D}"/>
              </a:ext>
            </a:extLst>
          </p:cNvPr>
          <p:cNvSpPr>
            <a:spLocks noGrp="1"/>
          </p:cNvSpPr>
          <p:nvPr>
            <p:ph type="title"/>
          </p:nvPr>
        </p:nvSpPr>
        <p:spPr>
          <a:xfrm>
            <a:off x="4709928" y="1238094"/>
            <a:ext cx="3780703" cy="1107996"/>
          </a:xfrm>
        </p:spPr>
        <p:txBody>
          <a:bodyPr/>
          <a:lstStyle/>
          <a:p>
            <a:r>
              <a:rPr lang="en-GB" sz="2400">
                <a:solidFill>
                  <a:schemeClr val="accent4"/>
                </a:solidFill>
              </a:rPr>
              <a:t>Our purpose </a:t>
            </a:r>
            <a:r>
              <a:rPr lang="en-GB" sz="2400">
                <a:solidFill>
                  <a:schemeClr val="bg1"/>
                </a:solidFill>
              </a:rPr>
              <a:t>is to turn great ideas into positive health impact </a:t>
            </a:r>
          </a:p>
        </p:txBody>
      </p:sp>
      <p:sp>
        <p:nvSpPr>
          <p:cNvPr id="15" name="Text Placeholder 14">
            <a:extLst>
              <a:ext uri="{FF2B5EF4-FFF2-40B4-BE49-F238E27FC236}">
                <a16:creationId xmlns:a16="http://schemas.microsoft.com/office/drawing/2014/main" id="{CA422690-135E-4EF2-8800-BDC84E1F10B8}"/>
              </a:ext>
            </a:extLst>
          </p:cNvPr>
          <p:cNvSpPr>
            <a:spLocks noGrp="1"/>
          </p:cNvSpPr>
          <p:nvPr>
            <p:ph type="body" sz="quarter" idx="10"/>
          </p:nvPr>
        </p:nvSpPr>
        <p:spPr>
          <a:xfrm>
            <a:off x="4709928" y="2725996"/>
            <a:ext cx="3490644" cy="1050175"/>
          </a:xfrm>
        </p:spPr>
        <p:txBody>
          <a:bodyPr>
            <a:noAutofit/>
          </a:bodyPr>
          <a:lstStyle/>
          <a:p>
            <a:pPr>
              <a:lnSpc>
                <a:spcPct val="100000"/>
              </a:lnSpc>
              <a:spcBef>
                <a:spcPts val="600"/>
              </a:spcBef>
              <a:spcAft>
                <a:spcPts val="0"/>
              </a:spcAft>
            </a:pPr>
            <a:r>
              <a:rPr lang="en-GB" sz="1600"/>
              <a:t>We believe that health is improved by great ideas, but great ideas only make an impact when they are put into practice.</a:t>
            </a:r>
          </a:p>
        </p:txBody>
      </p:sp>
      <p:pic>
        <p:nvPicPr>
          <p:cNvPr id="17" name="Picture Placeholder 3" descr="A person in a blue shirt&#10;&#10;Description automatically generated">
            <a:extLst>
              <a:ext uri="{FF2B5EF4-FFF2-40B4-BE49-F238E27FC236}">
                <a16:creationId xmlns:a16="http://schemas.microsoft.com/office/drawing/2014/main" id="{FE2294B9-8EF5-4C34-BDAD-19C98589DE2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0" y="0"/>
            <a:ext cx="4211638" cy="5143500"/>
          </a:xfrm>
          <a:prstGeom prst="rect">
            <a:avLst/>
          </a:prstGeom>
          <a:solidFill>
            <a:srgbClr val="F1F2F2"/>
          </a:solidFill>
        </p:spPr>
      </p:pic>
      <p:pic>
        <p:nvPicPr>
          <p:cNvPr id="23" name="Graphic 22">
            <a:extLst>
              <a:ext uri="{FF2B5EF4-FFF2-40B4-BE49-F238E27FC236}">
                <a16:creationId xmlns:a16="http://schemas.microsoft.com/office/drawing/2014/main" id="{B42FB75B-84D2-4FA3-8F4A-66497631105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9928" y="438150"/>
            <a:ext cx="557893" cy="557893"/>
          </a:xfrm>
          <a:prstGeom prst="rect">
            <a:avLst/>
          </a:prstGeom>
        </p:spPr>
      </p:pic>
      <p:sp>
        <p:nvSpPr>
          <p:cNvPr id="7" name="Text Placeholder 14">
            <a:extLst>
              <a:ext uri="{FF2B5EF4-FFF2-40B4-BE49-F238E27FC236}">
                <a16:creationId xmlns:a16="http://schemas.microsoft.com/office/drawing/2014/main" id="{9CA4B9BF-5C2F-43F7-BED1-3B2082626CFA}"/>
              </a:ext>
            </a:extLst>
          </p:cNvPr>
          <p:cNvSpPr txBox="1">
            <a:spLocks/>
          </p:cNvSpPr>
          <p:nvPr/>
        </p:nvSpPr>
        <p:spPr>
          <a:xfrm>
            <a:off x="4709928" y="3784293"/>
            <a:ext cx="3490644" cy="1212823"/>
          </a:xfrm>
          <a:prstGeom prst="rect">
            <a:avLst/>
          </a:prstGeom>
        </p:spPr>
        <p:txBody>
          <a:bodyPr vert="horz" lIns="0" tIns="0" rIns="0" bIns="0" numCol="1" spcCol="270000">
            <a:noAutofit/>
          </a:bodyPr>
          <a:lstStyle>
            <a:lvl1pPr marL="0" indent="0" algn="l" defTabSz="457200" rtl="0" eaLnBrk="1" fontAlgn="base" hangingPunct="1">
              <a:lnSpc>
                <a:spcPct val="125000"/>
              </a:lnSpc>
              <a:spcBef>
                <a:spcPts val="0"/>
              </a:spcBef>
              <a:spcAft>
                <a:spcPts val="800"/>
              </a:spcAft>
              <a:buClr>
                <a:srgbClr val="4D4D4F"/>
              </a:buClr>
              <a:buFont typeface="Arial" panose="020B0604020202020204" pitchFamily="34" charset="0"/>
              <a:buNone/>
              <a:defRPr sz="1000" b="0" i="0" kern="120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600"/>
              </a:spcBef>
              <a:spcAft>
                <a:spcPts val="0"/>
              </a:spcAft>
            </a:pPr>
            <a:r>
              <a:rPr lang="en-GB" sz="1600"/>
              <a:t>We are funded by NHS England/ Improvement and the Office for Life Sciences to support the adoption and spread of proven innovations</a:t>
            </a:r>
          </a:p>
        </p:txBody>
      </p:sp>
    </p:spTree>
    <p:extLst>
      <p:ext uri="{BB962C8B-B14F-4D97-AF65-F5344CB8AC3E}">
        <p14:creationId xmlns:p14="http://schemas.microsoft.com/office/powerpoint/2010/main" val="3700091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505A7B-C41D-4DB5-A2B6-8D4D585D6C2B}"/>
              </a:ext>
            </a:extLst>
          </p:cNvPr>
          <p:cNvSpPr/>
          <p:nvPr/>
        </p:nvSpPr>
        <p:spPr>
          <a:xfrm>
            <a:off x="4148382" y="1530220"/>
            <a:ext cx="4266605" cy="2547258"/>
          </a:xfrm>
          <a:prstGeom prst="rect">
            <a:avLst/>
          </a:prstGeom>
          <a:solidFill>
            <a:schemeClr val="bg1"/>
          </a:solidFill>
          <a:ln w="25400">
            <a:solidFill>
              <a:srgbClr val="0070C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596789B-941B-4377-8130-A6B0A217B00F}"/>
              </a:ext>
            </a:extLst>
          </p:cNvPr>
          <p:cNvSpPr>
            <a:spLocks noGrp="1"/>
          </p:cNvSpPr>
          <p:nvPr>
            <p:ph type="title"/>
          </p:nvPr>
        </p:nvSpPr>
        <p:spPr>
          <a:xfrm>
            <a:off x="611189" y="529971"/>
            <a:ext cx="6471782" cy="738664"/>
          </a:xfrm>
        </p:spPr>
        <p:txBody>
          <a:bodyPr anchor="t"/>
          <a:lstStyle/>
          <a:p>
            <a:r>
              <a:rPr lang="en-GB" sz="2400"/>
              <a:t>From insight to implementation along the innovation cycle</a:t>
            </a:r>
          </a:p>
        </p:txBody>
      </p:sp>
      <p:sp>
        <p:nvSpPr>
          <p:cNvPr id="27" name="Right Arrow 34">
            <a:extLst>
              <a:ext uri="{FF2B5EF4-FFF2-40B4-BE49-F238E27FC236}">
                <a16:creationId xmlns:a16="http://schemas.microsoft.com/office/drawing/2014/main" id="{E98A0312-CFDF-4960-B7C7-156B1C13860A}"/>
              </a:ext>
            </a:extLst>
          </p:cNvPr>
          <p:cNvSpPr/>
          <p:nvPr/>
        </p:nvSpPr>
        <p:spPr>
          <a:xfrm>
            <a:off x="611189" y="3303637"/>
            <a:ext cx="8018461" cy="487785"/>
          </a:xfrm>
          <a:prstGeom prst="homePlate">
            <a:avLst/>
          </a:prstGeom>
          <a:solidFill>
            <a:srgbClr val="0268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AC8C8"/>
              </a:solidFill>
            </a:endParaRPr>
          </a:p>
        </p:txBody>
      </p:sp>
      <p:sp>
        <p:nvSpPr>
          <p:cNvPr id="28" name="Text Placeholder 71">
            <a:extLst>
              <a:ext uri="{FF2B5EF4-FFF2-40B4-BE49-F238E27FC236}">
                <a16:creationId xmlns:a16="http://schemas.microsoft.com/office/drawing/2014/main" id="{7B213F9E-1D21-4643-B22F-146E927C968E}"/>
              </a:ext>
            </a:extLst>
          </p:cNvPr>
          <p:cNvSpPr>
            <a:spLocks noGrp="1"/>
          </p:cNvSpPr>
          <p:nvPr>
            <p:ph type="body" sz="quarter" idx="10"/>
          </p:nvPr>
        </p:nvSpPr>
        <p:spPr>
          <a:xfrm>
            <a:off x="792165" y="2386543"/>
            <a:ext cx="1711823" cy="313921"/>
          </a:xfrm>
        </p:spPr>
        <p:txBody>
          <a:bodyPr anchor="ctr">
            <a:noAutofit/>
          </a:bodyPr>
          <a:lstStyle/>
          <a:p>
            <a:pPr marL="0" indent="0">
              <a:lnSpc>
                <a:spcPct val="90000"/>
              </a:lnSpc>
              <a:spcBef>
                <a:spcPts val="700"/>
              </a:spcBef>
              <a:spcAft>
                <a:spcPts val="0"/>
              </a:spcAft>
              <a:buNone/>
            </a:pPr>
            <a:r>
              <a:rPr lang="en-GB" sz="1400">
                <a:solidFill>
                  <a:schemeClr val="bg1"/>
                </a:solidFill>
              </a:rPr>
              <a:t>Insight</a:t>
            </a:r>
          </a:p>
        </p:txBody>
      </p:sp>
      <p:sp>
        <p:nvSpPr>
          <p:cNvPr id="41" name="Text Placeholder 71">
            <a:extLst>
              <a:ext uri="{FF2B5EF4-FFF2-40B4-BE49-F238E27FC236}">
                <a16:creationId xmlns:a16="http://schemas.microsoft.com/office/drawing/2014/main" id="{7CFDBB2D-C715-4F63-9853-A356DB23640C}"/>
              </a:ext>
            </a:extLst>
          </p:cNvPr>
          <p:cNvSpPr txBox="1">
            <a:spLocks/>
          </p:cNvSpPr>
          <p:nvPr/>
        </p:nvSpPr>
        <p:spPr>
          <a:xfrm>
            <a:off x="3246001" y="3344171"/>
            <a:ext cx="1704400" cy="313921"/>
          </a:xfrm>
          <a:prstGeom prst="rect">
            <a:avLst/>
          </a:prstGeom>
        </p:spPr>
        <p:txBody>
          <a:bodyPr vert="horz" lIns="0" tIns="0" rIns="0" bIns="0" numCol="1" spcCol="270000" anchor="ctr">
            <a:noAutofit/>
          </a:bodyPr>
          <a:lstStyle>
            <a:lvl1pPr marL="171450" indent="-171450" algn="l" defTabSz="457200" rtl="0" eaLnBrk="1" fontAlgn="base" hangingPunct="1">
              <a:lnSpc>
                <a:spcPct val="125000"/>
              </a:lnSpc>
              <a:spcBef>
                <a:spcPts val="0"/>
              </a:spcBef>
              <a:spcAft>
                <a:spcPts val="800"/>
              </a:spcAft>
              <a:buClr>
                <a:srgbClr val="4D4D4F"/>
              </a:buClr>
              <a:buFont typeface="Arial" panose="020B0604020202020204" pitchFamily="34" charset="0"/>
              <a:buChar char="•"/>
              <a:defRPr sz="1200" b="0" i="0" kern="120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700"/>
              </a:spcBef>
              <a:spcAft>
                <a:spcPts val="0"/>
              </a:spcAft>
              <a:buFont typeface="Arial" panose="020B0604020202020204" pitchFamily="34" charset="0"/>
              <a:buNone/>
            </a:pPr>
            <a:r>
              <a:rPr lang="en-GB" sz="1600">
                <a:solidFill>
                  <a:schemeClr val="bg1"/>
                </a:solidFill>
              </a:rPr>
              <a:t>Idea</a:t>
            </a:r>
          </a:p>
        </p:txBody>
      </p:sp>
      <p:sp>
        <p:nvSpPr>
          <p:cNvPr id="42" name="Text Placeholder 71">
            <a:extLst>
              <a:ext uri="{FF2B5EF4-FFF2-40B4-BE49-F238E27FC236}">
                <a16:creationId xmlns:a16="http://schemas.microsoft.com/office/drawing/2014/main" id="{B6A7F93B-E5DB-438B-8DC9-B51855531CB3}"/>
              </a:ext>
            </a:extLst>
          </p:cNvPr>
          <p:cNvSpPr txBox="1">
            <a:spLocks/>
          </p:cNvSpPr>
          <p:nvPr/>
        </p:nvSpPr>
        <p:spPr>
          <a:xfrm>
            <a:off x="4694622" y="3349320"/>
            <a:ext cx="1717612" cy="313921"/>
          </a:xfrm>
          <a:prstGeom prst="rect">
            <a:avLst/>
          </a:prstGeom>
        </p:spPr>
        <p:txBody>
          <a:bodyPr vert="horz" lIns="0" tIns="0" rIns="0" bIns="0" numCol="1" spcCol="270000" anchor="ctr">
            <a:noAutofit/>
          </a:bodyPr>
          <a:lstStyle>
            <a:lvl1pPr marL="171450" indent="-171450" algn="l" defTabSz="457200" rtl="0" eaLnBrk="1" fontAlgn="base" hangingPunct="1">
              <a:lnSpc>
                <a:spcPct val="125000"/>
              </a:lnSpc>
              <a:spcBef>
                <a:spcPts val="0"/>
              </a:spcBef>
              <a:spcAft>
                <a:spcPts val="800"/>
              </a:spcAft>
              <a:buClr>
                <a:srgbClr val="4D4D4F"/>
              </a:buClr>
              <a:buFont typeface="Arial" panose="020B0604020202020204" pitchFamily="34" charset="0"/>
              <a:buChar char="•"/>
              <a:defRPr sz="1200" b="0" i="0" kern="120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700"/>
              </a:spcBef>
              <a:spcAft>
                <a:spcPts val="0"/>
              </a:spcAft>
              <a:buNone/>
            </a:pPr>
            <a:r>
              <a:rPr lang="en-GB" sz="1600">
                <a:solidFill>
                  <a:schemeClr val="bg1"/>
                </a:solidFill>
              </a:rPr>
              <a:t>Implementation</a:t>
            </a:r>
          </a:p>
        </p:txBody>
      </p:sp>
      <p:sp>
        <p:nvSpPr>
          <p:cNvPr id="43" name="Text Placeholder 71">
            <a:extLst>
              <a:ext uri="{FF2B5EF4-FFF2-40B4-BE49-F238E27FC236}">
                <a16:creationId xmlns:a16="http://schemas.microsoft.com/office/drawing/2014/main" id="{A3577E0A-7E39-4E5D-9DC8-94AA6C1B499A}"/>
              </a:ext>
            </a:extLst>
          </p:cNvPr>
          <p:cNvSpPr txBox="1">
            <a:spLocks/>
          </p:cNvSpPr>
          <p:nvPr/>
        </p:nvSpPr>
        <p:spPr>
          <a:xfrm>
            <a:off x="7016080" y="3381314"/>
            <a:ext cx="1689550" cy="313921"/>
          </a:xfrm>
          <a:prstGeom prst="rect">
            <a:avLst/>
          </a:prstGeom>
        </p:spPr>
        <p:txBody>
          <a:bodyPr vert="horz" lIns="0" tIns="0" rIns="0" bIns="0" numCol="1" spcCol="270000" anchor="ctr">
            <a:noAutofit/>
          </a:bodyPr>
          <a:lstStyle>
            <a:lvl1pPr marL="171450" indent="-171450" algn="l" defTabSz="457200" rtl="0" eaLnBrk="1" fontAlgn="base" hangingPunct="1">
              <a:lnSpc>
                <a:spcPct val="125000"/>
              </a:lnSpc>
              <a:spcBef>
                <a:spcPts val="0"/>
              </a:spcBef>
              <a:spcAft>
                <a:spcPts val="800"/>
              </a:spcAft>
              <a:buClr>
                <a:srgbClr val="4D4D4F"/>
              </a:buClr>
              <a:buFont typeface="Arial" panose="020B0604020202020204" pitchFamily="34" charset="0"/>
              <a:buChar char="•"/>
              <a:defRPr sz="1200" b="0" i="0" kern="120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700"/>
              </a:spcBef>
              <a:spcAft>
                <a:spcPts val="0"/>
              </a:spcAft>
              <a:buNone/>
            </a:pPr>
            <a:r>
              <a:rPr lang="en-GB" sz="1600">
                <a:solidFill>
                  <a:schemeClr val="bg1"/>
                </a:solidFill>
              </a:rPr>
              <a:t>Impact</a:t>
            </a:r>
          </a:p>
        </p:txBody>
      </p:sp>
      <p:grpSp>
        <p:nvGrpSpPr>
          <p:cNvPr id="61" name="Group 60">
            <a:extLst>
              <a:ext uri="{FF2B5EF4-FFF2-40B4-BE49-F238E27FC236}">
                <a16:creationId xmlns:a16="http://schemas.microsoft.com/office/drawing/2014/main" id="{A685E6DC-425C-4D82-98BF-A704C19F5B33}"/>
              </a:ext>
            </a:extLst>
          </p:cNvPr>
          <p:cNvGrpSpPr/>
          <p:nvPr/>
        </p:nvGrpSpPr>
        <p:grpSpPr>
          <a:xfrm>
            <a:off x="1112015" y="1936029"/>
            <a:ext cx="973920" cy="892554"/>
            <a:chOff x="4186236" y="2143124"/>
            <a:chExt cx="771526" cy="619125"/>
          </a:xfrm>
          <a:solidFill>
            <a:srgbClr val="E8B600"/>
          </a:solidFill>
        </p:grpSpPr>
        <p:sp>
          <p:nvSpPr>
            <p:cNvPr id="48" name="Freeform: Shape 47">
              <a:extLst>
                <a:ext uri="{FF2B5EF4-FFF2-40B4-BE49-F238E27FC236}">
                  <a16:creationId xmlns:a16="http://schemas.microsoft.com/office/drawing/2014/main" id="{0C5FD54E-F315-4919-8540-1D3AB43E4B37}"/>
                </a:ext>
              </a:extLst>
            </p:cNvPr>
            <p:cNvSpPr/>
            <p:nvPr/>
          </p:nvSpPr>
          <p:spPr>
            <a:xfrm>
              <a:off x="4662152" y="2235383"/>
              <a:ext cx="147972" cy="147967"/>
            </a:xfrm>
            <a:custGeom>
              <a:avLst/>
              <a:gdLst>
                <a:gd name="connsiteX0" fmla="*/ 73986 w 147972"/>
                <a:gd name="connsiteY0" fmla="*/ 0 h 147967"/>
                <a:gd name="connsiteX1" fmla="*/ 0 w 147972"/>
                <a:gd name="connsiteY1" fmla="*/ 73986 h 147967"/>
                <a:gd name="connsiteX2" fmla="*/ 73986 w 147972"/>
                <a:gd name="connsiteY2" fmla="*/ 147968 h 147967"/>
                <a:gd name="connsiteX3" fmla="*/ 147972 w 147972"/>
                <a:gd name="connsiteY3" fmla="*/ 73986 h 147967"/>
                <a:gd name="connsiteX4" fmla="*/ 73986 w 147972"/>
                <a:gd name="connsiteY4" fmla="*/ 0 h 147967"/>
                <a:gd name="connsiteX5" fmla="*/ 73986 w 147972"/>
                <a:gd name="connsiteY5" fmla="*/ 119393 h 147967"/>
                <a:gd name="connsiteX6" fmla="*/ 28575 w 147972"/>
                <a:gd name="connsiteY6" fmla="*/ 73986 h 147967"/>
                <a:gd name="connsiteX7" fmla="*/ 73986 w 147972"/>
                <a:gd name="connsiteY7" fmla="*/ 28575 h 147967"/>
                <a:gd name="connsiteX8" fmla="*/ 119397 w 147972"/>
                <a:gd name="connsiteY8" fmla="*/ 73986 h 147967"/>
                <a:gd name="connsiteX9" fmla="*/ 73986 w 147972"/>
                <a:gd name="connsiteY9" fmla="*/ 119393 h 14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972" h="147967">
                  <a:moveTo>
                    <a:pt x="73986" y="0"/>
                  </a:moveTo>
                  <a:cubicBezTo>
                    <a:pt x="33189" y="0"/>
                    <a:pt x="0" y="33189"/>
                    <a:pt x="0" y="73986"/>
                  </a:cubicBezTo>
                  <a:cubicBezTo>
                    <a:pt x="0" y="114779"/>
                    <a:pt x="33189" y="147968"/>
                    <a:pt x="73986" y="147968"/>
                  </a:cubicBezTo>
                  <a:cubicBezTo>
                    <a:pt x="114784" y="147968"/>
                    <a:pt x="147972" y="114779"/>
                    <a:pt x="147972" y="73986"/>
                  </a:cubicBezTo>
                  <a:cubicBezTo>
                    <a:pt x="147972" y="33189"/>
                    <a:pt x="114784" y="0"/>
                    <a:pt x="73986" y="0"/>
                  </a:cubicBezTo>
                  <a:close/>
                  <a:moveTo>
                    <a:pt x="73986" y="119393"/>
                  </a:moveTo>
                  <a:cubicBezTo>
                    <a:pt x="48946" y="119393"/>
                    <a:pt x="28575" y="99022"/>
                    <a:pt x="28575" y="73986"/>
                  </a:cubicBezTo>
                  <a:cubicBezTo>
                    <a:pt x="28575" y="48946"/>
                    <a:pt x="48946" y="28575"/>
                    <a:pt x="73986" y="28575"/>
                  </a:cubicBezTo>
                  <a:cubicBezTo>
                    <a:pt x="99027" y="28575"/>
                    <a:pt x="119397" y="48946"/>
                    <a:pt x="119397" y="73986"/>
                  </a:cubicBezTo>
                  <a:cubicBezTo>
                    <a:pt x="119397" y="99022"/>
                    <a:pt x="99027" y="119393"/>
                    <a:pt x="73986" y="119393"/>
                  </a:cubicBezTo>
                  <a:close/>
                </a:path>
              </a:pathLst>
            </a:custGeom>
            <a:grp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E5D541B-FBAF-40CD-862E-63CF315DE4D0}"/>
                </a:ext>
              </a:extLst>
            </p:cNvPr>
            <p:cNvSpPr/>
            <p:nvPr/>
          </p:nvSpPr>
          <p:spPr>
            <a:xfrm>
              <a:off x="4514513" y="2199386"/>
              <a:ext cx="443249" cy="219963"/>
            </a:xfrm>
            <a:custGeom>
              <a:avLst/>
              <a:gdLst>
                <a:gd name="connsiteX0" fmla="*/ 439351 w 443249"/>
                <a:gd name="connsiteY0" fmla="*/ 100171 h 219963"/>
                <a:gd name="connsiteX1" fmla="*/ 409585 w 443249"/>
                <a:gd name="connsiteY1" fmla="*/ 72014 h 219963"/>
                <a:gd name="connsiteX2" fmla="*/ 374546 w 443249"/>
                <a:gd name="connsiteY2" fmla="*/ 46132 h 219963"/>
                <a:gd name="connsiteX3" fmla="*/ 221625 w 443249"/>
                <a:gd name="connsiteY3" fmla="*/ 0 h 219963"/>
                <a:gd name="connsiteX4" fmla="*/ 68760 w 443249"/>
                <a:gd name="connsiteY4" fmla="*/ 46104 h 219963"/>
                <a:gd name="connsiteX5" fmla="*/ 33701 w 443249"/>
                <a:gd name="connsiteY5" fmla="*/ 71977 h 219963"/>
                <a:gd name="connsiteX6" fmla="*/ 3899 w 443249"/>
                <a:gd name="connsiteY6" fmla="*/ 100171 h 219963"/>
                <a:gd name="connsiteX7" fmla="*/ 3908 w 443249"/>
                <a:gd name="connsiteY7" fmla="*/ 119797 h 219963"/>
                <a:gd name="connsiteX8" fmla="*/ 33664 w 443249"/>
                <a:gd name="connsiteY8" fmla="*/ 147949 h 219963"/>
                <a:gd name="connsiteX9" fmla="*/ 67830 w 443249"/>
                <a:gd name="connsiteY9" fmla="*/ 173269 h 219963"/>
                <a:gd name="connsiteX10" fmla="*/ 68732 w 443249"/>
                <a:gd name="connsiteY10" fmla="*/ 173896 h 219963"/>
                <a:gd name="connsiteX11" fmla="*/ 221625 w 443249"/>
                <a:gd name="connsiteY11" fmla="*/ 219963 h 219963"/>
                <a:gd name="connsiteX12" fmla="*/ 374527 w 443249"/>
                <a:gd name="connsiteY12" fmla="*/ 173896 h 219963"/>
                <a:gd name="connsiteX13" fmla="*/ 375420 w 443249"/>
                <a:gd name="connsiteY13" fmla="*/ 173273 h 219963"/>
                <a:gd name="connsiteX14" fmla="*/ 409548 w 443249"/>
                <a:gd name="connsiteY14" fmla="*/ 147986 h 219963"/>
                <a:gd name="connsiteX15" fmla="*/ 439342 w 443249"/>
                <a:gd name="connsiteY15" fmla="*/ 119797 h 219963"/>
                <a:gd name="connsiteX16" fmla="*/ 439351 w 443249"/>
                <a:gd name="connsiteY16" fmla="*/ 100171 h 219963"/>
                <a:gd name="connsiteX17" fmla="*/ 391121 w 443249"/>
                <a:gd name="connsiteY17" fmla="*/ 126141 h 219963"/>
                <a:gd name="connsiteX18" fmla="*/ 359133 w 443249"/>
                <a:gd name="connsiteY18" fmla="*/ 149772 h 219963"/>
                <a:gd name="connsiteX19" fmla="*/ 358221 w 443249"/>
                <a:gd name="connsiteY19" fmla="*/ 150409 h 219963"/>
                <a:gd name="connsiteX20" fmla="*/ 221625 w 443249"/>
                <a:gd name="connsiteY20" fmla="*/ 191388 h 219963"/>
                <a:gd name="connsiteX21" fmla="*/ 85047 w 443249"/>
                <a:gd name="connsiteY21" fmla="*/ 150414 h 219963"/>
                <a:gd name="connsiteX22" fmla="*/ 84126 w 443249"/>
                <a:gd name="connsiteY22" fmla="*/ 149772 h 219963"/>
                <a:gd name="connsiteX23" fmla="*/ 52082 w 443249"/>
                <a:gd name="connsiteY23" fmla="*/ 126099 h 219963"/>
                <a:gd name="connsiteX24" fmla="*/ 34325 w 443249"/>
                <a:gd name="connsiteY24" fmla="*/ 109984 h 219963"/>
                <a:gd name="connsiteX25" fmla="*/ 52119 w 443249"/>
                <a:gd name="connsiteY25" fmla="*/ 93827 h 219963"/>
                <a:gd name="connsiteX26" fmla="*/ 84173 w 443249"/>
                <a:gd name="connsiteY26" fmla="*/ 70168 h 219963"/>
                <a:gd name="connsiteX27" fmla="*/ 221625 w 443249"/>
                <a:gd name="connsiteY27" fmla="*/ 28575 h 219963"/>
                <a:gd name="connsiteX28" fmla="*/ 359133 w 443249"/>
                <a:gd name="connsiteY28" fmla="*/ 70196 h 219963"/>
                <a:gd name="connsiteX29" fmla="*/ 391168 w 443249"/>
                <a:gd name="connsiteY29" fmla="*/ 93864 h 219963"/>
                <a:gd name="connsiteX30" fmla="*/ 408925 w 443249"/>
                <a:gd name="connsiteY30" fmla="*/ 109984 h 219963"/>
                <a:gd name="connsiteX31" fmla="*/ 391121 w 443249"/>
                <a:gd name="connsiteY31" fmla="*/ 126141 h 2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3249" h="219963">
                  <a:moveTo>
                    <a:pt x="439351" y="100171"/>
                  </a:moveTo>
                  <a:cubicBezTo>
                    <a:pt x="429724" y="89990"/>
                    <a:pt x="419706" y="80507"/>
                    <a:pt x="409585" y="72014"/>
                  </a:cubicBezTo>
                  <a:cubicBezTo>
                    <a:pt x="398358" y="62508"/>
                    <a:pt x="386554" y="53792"/>
                    <a:pt x="374546" y="46132"/>
                  </a:cubicBezTo>
                  <a:cubicBezTo>
                    <a:pt x="326921" y="15520"/>
                    <a:pt x="275473" y="0"/>
                    <a:pt x="221625" y="0"/>
                  </a:cubicBezTo>
                  <a:cubicBezTo>
                    <a:pt x="167777" y="0"/>
                    <a:pt x="116329" y="15520"/>
                    <a:pt x="68760" y="46104"/>
                  </a:cubicBezTo>
                  <a:cubicBezTo>
                    <a:pt x="56723" y="53783"/>
                    <a:pt x="44910" y="62499"/>
                    <a:pt x="33701" y="71977"/>
                  </a:cubicBezTo>
                  <a:cubicBezTo>
                    <a:pt x="23544" y="80507"/>
                    <a:pt x="13526" y="89990"/>
                    <a:pt x="3899" y="100171"/>
                  </a:cubicBezTo>
                  <a:cubicBezTo>
                    <a:pt x="-1301" y="105682"/>
                    <a:pt x="-1301" y="114291"/>
                    <a:pt x="3908" y="119797"/>
                  </a:cubicBezTo>
                  <a:cubicBezTo>
                    <a:pt x="13526" y="129983"/>
                    <a:pt x="23553" y="139466"/>
                    <a:pt x="33664" y="147949"/>
                  </a:cubicBezTo>
                  <a:cubicBezTo>
                    <a:pt x="44612" y="157214"/>
                    <a:pt x="56100" y="165729"/>
                    <a:pt x="67830" y="173269"/>
                  </a:cubicBezTo>
                  <a:cubicBezTo>
                    <a:pt x="68118" y="173487"/>
                    <a:pt x="68416" y="173696"/>
                    <a:pt x="68732" y="173896"/>
                  </a:cubicBezTo>
                  <a:cubicBezTo>
                    <a:pt x="116375" y="204462"/>
                    <a:pt x="167814" y="219963"/>
                    <a:pt x="221625" y="219963"/>
                  </a:cubicBezTo>
                  <a:cubicBezTo>
                    <a:pt x="275436" y="219963"/>
                    <a:pt x="326874" y="204462"/>
                    <a:pt x="374527" y="173896"/>
                  </a:cubicBezTo>
                  <a:cubicBezTo>
                    <a:pt x="374834" y="173696"/>
                    <a:pt x="375132" y="173492"/>
                    <a:pt x="375420" y="173273"/>
                  </a:cubicBezTo>
                  <a:cubicBezTo>
                    <a:pt x="387168" y="165725"/>
                    <a:pt x="398656" y="157209"/>
                    <a:pt x="409548" y="147986"/>
                  </a:cubicBezTo>
                  <a:cubicBezTo>
                    <a:pt x="419696" y="139466"/>
                    <a:pt x="429724" y="129983"/>
                    <a:pt x="439342" y="119797"/>
                  </a:cubicBezTo>
                  <a:cubicBezTo>
                    <a:pt x="444551" y="114291"/>
                    <a:pt x="444551" y="105682"/>
                    <a:pt x="439351" y="100171"/>
                  </a:cubicBezTo>
                  <a:close/>
                  <a:moveTo>
                    <a:pt x="391121" y="126141"/>
                  </a:moveTo>
                  <a:cubicBezTo>
                    <a:pt x="380880" y="134820"/>
                    <a:pt x="370118" y="142768"/>
                    <a:pt x="359133" y="149772"/>
                  </a:cubicBezTo>
                  <a:cubicBezTo>
                    <a:pt x="358816" y="149972"/>
                    <a:pt x="358510" y="150186"/>
                    <a:pt x="358221" y="150409"/>
                  </a:cubicBezTo>
                  <a:cubicBezTo>
                    <a:pt x="315489" y="177603"/>
                    <a:pt x="269548" y="191388"/>
                    <a:pt x="221625" y="191388"/>
                  </a:cubicBezTo>
                  <a:cubicBezTo>
                    <a:pt x="173702" y="191388"/>
                    <a:pt x="127761" y="177603"/>
                    <a:pt x="85047" y="150414"/>
                  </a:cubicBezTo>
                  <a:cubicBezTo>
                    <a:pt x="84749" y="150186"/>
                    <a:pt x="84443" y="149972"/>
                    <a:pt x="84126" y="149772"/>
                  </a:cubicBezTo>
                  <a:cubicBezTo>
                    <a:pt x="73150" y="142777"/>
                    <a:pt x="62388" y="134824"/>
                    <a:pt x="52082" y="126099"/>
                  </a:cubicBezTo>
                  <a:cubicBezTo>
                    <a:pt x="46101" y="121081"/>
                    <a:pt x="40157" y="115686"/>
                    <a:pt x="34325" y="109984"/>
                  </a:cubicBezTo>
                  <a:cubicBezTo>
                    <a:pt x="40157" y="104277"/>
                    <a:pt x="46110" y="98873"/>
                    <a:pt x="52119" y="93827"/>
                  </a:cubicBezTo>
                  <a:cubicBezTo>
                    <a:pt x="62388" y="85139"/>
                    <a:pt x="73159" y="77191"/>
                    <a:pt x="84173" y="70168"/>
                  </a:cubicBezTo>
                  <a:cubicBezTo>
                    <a:pt x="127100" y="42569"/>
                    <a:pt x="173349" y="28575"/>
                    <a:pt x="221625" y="28575"/>
                  </a:cubicBezTo>
                  <a:cubicBezTo>
                    <a:pt x="269901" y="28575"/>
                    <a:pt x="316149" y="42569"/>
                    <a:pt x="359133" y="70196"/>
                  </a:cubicBezTo>
                  <a:cubicBezTo>
                    <a:pt x="370109" y="77195"/>
                    <a:pt x="380871" y="85144"/>
                    <a:pt x="391168" y="93864"/>
                  </a:cubicBezTo>
                  <a:cubicBezTo>
                    <a:pt x="397149" y="98887"/>
                    <a:pt x="403093" y="104282"/>
                    <a:pt x="408925" y="109984"/>
                  </a:cubicBezTo>
                  <a:cubicBezTo>
                    <a:pt x="403084" y="115691"/>
                    <a:pt x="397130" y="121095"/>
                    <a:pt x="391121" y="126141"/>
                  </a:cubicBezTo>
                  <a:close/>
                </a:path>
              </a:pathLst>
            </a:custGeom>
            <a:grpFill/>
            <a:ln w="952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737E861-D14B-4F7E-ACE4-CCDF270DC642}"/>
                </a:ext>
              </a:extLst>
            </p:cNvPr>
            <p:cNvSpPr/>
            <p:nvPr/>
          </p:nvSpPr>
          <p:spPr>
            <a:xfrm>
              <a:off x="4551729" y="2143124"/>
              <a:ext cx="368818" cy="83320"/>
            </a:xfrm>
            <a:custGeom>
              <a:avLst/>
              <a:gdLst>
                <a:gd name="connsiteX0" fmla="*/ 22484 w 368818"/>
                <a:gd name="connsiteY0" fmla="*/ 80735 h 83320"/>
                <a:gd name="connsiteX1" fmla="*/ 46315 w 368818"/>
                <a:gd name="connsiteY1" fmla="*/ 65680 h 83320"/>
                <a:gd name="connsiteX2" fmla="*/ 184409 w 368818"/>
                <a:gd name="connsiteY2" fmla="*/ 28575 h 83320"/>
                <a:gd name="connsiteX3" fmla="*/ 322559 w 368818"/>
                <a:gd name="connsiteY3" fmla="*/ 65708 h 83320"/>
                <a:gd name="connsiteX4" fmla="*/ 346334 w 368818"/>
                <a:gd name="connsiteY4" fmla="*/ 80735 h 83320"/>
                <a:gd name="connsiteX5" fmla="*/ 354520 w 368818"/>
                <a:gd name="connsiteY5" fmla="*/ 83320 h 83320"/>
                <a:gd name="connsiteX6" fmla="*/ 366231 w 368818"/>
                <a:gd name="connsiteY6" fmla="*/ 77228 h 83320"/>
                <a:gd name="connsiteX7" fmla="*/ 362724 w 368818"/>
                <a:gd name="connsiteY7" fmla="*/ 57331 h 83320"/>
                <a:gd name="connsiteX8" fmla="*/ 336688 w 368818"/>
                <a:gd name="connsiteY8" fmla="*/ 40872 h 83320"/>
                <a:gd name="connsiteX9" fmla="*/ 184409 w 368818"/>
                <a:gd name="connsiteY9" fmla="*/ 0 h 83320"/>
                <a:gd name="connsiteX10" fmla="*/ 32195 w 368818"/>
                <a:gd name="connsiteY10" fmla="*/ 40839 h 83320"/>
                <a:gd name="connsiteX11" fmla="*/ 6094 w 368818"/>
                <a:gd name="connsiteY11" fmla="*/ 57331 h 83320"/>
                <a:gd name="connsiteX12" fmla="*/ 2588 w 368818"/>
                <a:gd name="connsiteY12" fmla="*/ 77228 h 83320"/>
                <a:gd name="connsiteX13" fmla="*/ 22484 w 368818"/>
                <a:gd name="connsiteY13" fmla="*/ 80735 h 8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818" h="83320">
                  <a:moveTo>
                    <a:pt x="22484" y="80735"/>
                  </a:moveTo>
                  <a:cubicBezTo>
                    <a:pt x="30233" y="75307"/>
                    <a:pt x="38241" y="70252"/>
                    <a:pt x="46315" y="65680"/>
                  </a:cubicBezTo>
                  <a:cubicBezTo>
                    <a:pt x="89401" y="41058"/>
                    <a:pt x="135863" y="28575"/>
                    <a:pt x="184409" y="28575"/>
                  </a:cubicBezTo>
                  <a:cubicBezTo>
                    <a:pt x="232955" y="28575"/>
                    <a:pt x="279417" y="41058"/>
                    <a:pt x="322559" y="65708"/>
                  </a:cubicBezTo>
                  <a:cubicBezTo>
                    <a:pt x="330596" y="70261"/>
                    <a:pt x="338595" y="75316"/>
                    <a:pt x="346334" y="80735"/>
                  </a:cubicBezTo>
                  <a:cubicBezTo>
                    <a:pt x="348827" y="82483"/>
                    <a:pt x="351683" y="83320"/>
                    <a:pt x="354520" y="83320"/>
                  </a:cubicBezTo>
                  <a:cubicBezTo>
                    <a:pt x="359022" y="83320"/>
                    <a:pt x="363449" y="81195"/>
                    <a:pt x="366231" y="77228"/>
                  </a:cubicBezTo>
                  <a:cubicBezTo>
                    <a:pt x="370761" y="70763"/>
                    <a:pt x="369189" y="61857"/>
                    <a:pt x="362724" y="57331"/>
                  </a:cubicBezTo>
                  <a:cubicBezTo>
                    <a:pt x="354241" y="51388"/>
                    <a:pt x="345469" y="45844"/>
                    <a:pt x="336688" y="40872"/>
                  </a:cubicBezTo>
                  <a:cubicBezTo>
                    <a:pt x="289221" y="13753"/>
                    <a:pt x="237987" y="0"/>
                    <a:pt x="184409" y="0"/>
                  </a:cubicBezTo>
                  <a:cubicBezTo>
                    <a:pt x="130831" y="0"/>
                    <a:pt x="79597" y="13753"/>
                    <a:pt x="32195" y="40839"/>
                  </a:cubicBezTo>
                  <a:cubicBezTo>
                    <a:pt x="23368" y="45834"/>
                    <a:pt x="14587" y="51378"/>
                    <a:pt x="6094" y="57331"/>
                  </a:cubicBezTo>
                  <a:cubicBezTo>
                    <a:pt x="-370" y="61857"/>
                    <a:pt x="-1942" y="70763"/>
                    <a:pt x="2588" y="77228"/>
                  </a:cubicBezTo>
                  <a:cubicBezTo>
                    <a:pt x="7118" y="83702"/>
                    <a:pt x="16038" y="85255"/>
                    <a:pt x="22484" y="80735"/>
                  </a:cubicBezTo>
                  <a:close/>
                </a:path>
              </a:pathLst>
            </a:custGeom>
            <a:grpFill/>
            <a:ln w="952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F56C3956-776E-444C-AE2A-0E557866767E}"/>
                </a:ext>
              </a:extLst>
            </p:cNvPr>
            <p:cNvSpPr/>
            <p:nvPr/>
          </p:nvSpPr>
          <p:spPr>
            <a:xfrm>
              <a:off x="4224336" y="2444003"/>
              <a:ext cx="104775" cy="270620"/>
            </a:xfrm>
            <a:custGeom>
              <a:avLst/>
              <a:gdLst>
                <a:gd name="connsiteX0" fmla="*/ 14288 w 104775"/>
                <a:gd name="connsiteY0" fmla="*/ 270621 h 270620"/>
                <a:gd name="connsiteX1" fmla="*/ 90488 w 104775"/>
                <a:gd name="connsiteY1" fmla="*/ 270621 h 270620"/>
                <a:gd name="connsiteX2" fmla="*/ 104775 w 104775"/>
                <a:gd name="connsiteY2" fmla="*/ 256333 h 270620"/>
                <a:gd name="connsiteX3" fmla="*/ 104775 w 104775"/>
                <a:gd name="connsiteY3" fmla="*/ 14288 h 270620"/>
                <a:gd name="connsiteX4" fmla="*/ 90488 w 104775"/>
                <a:gd name="connsiteY4" fmla="*/ 0 h 270620"/>
                <a:gd name="connsiteX5" fmla="*/ 14288 w 104775"/>
                <a:gd name="connsiteY5" fmla="*/ 0 h 270620"/>
                <a:gd name="connsiteX6" fmla="*/ 0 w 104775"/>
                <a:gd name="connsiteY6" fmla="*/ 14288 h 270620"/>
                <a:gd name="connsiteX7" fmla="*/ 0 w 104775"/>
                <a:gd name="connsiteY7" fmla="*/ 256333 h 270620"/>
                <a:gd name="connsiteX8" fmla="*/ 14288 w 104775"/>
                <a:gd name="connsiteY8" fmla="*/ 270621 h 270620"/>
                <a:gd name="connsiteX9" fmla="*/ 28575 w 104775"/>
                <a:gd name="connsiteY9" fmla="*/ 28575 h 270620"/>
                <a:gd name="connsiteX10" fmla="*/ 76200 w 104775"/>
                <a:gd name="connsiteY10" fmla="*/ 28575 h 270620"/>
                <a:gd name="connsiteX11" fmla="*/ 76200 w 104775"/>
                <a:gd name="connsiteY11" fmla="*/ 242046 h 270620"/>
                <a:gd name="connsiteX12" fmla="*/ 28575 w 104775"/>
                <a:gd name="connsiteY12" fmla="*/ 242046 h 270620"/>
                <a:gd name="connsiteX13" fmla="*/ 28575 w 104775"/>
                <a:gd name="connsiteY13" fmla="*/ 28575 h 2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775" h="270620">
                  <a:moveTo>
                    <a:pt x="14288" y="270621"/>
                  </a:moveTo>
                  <a:lnTo>
                    <a:pt x="90488" y="270621"/>
                  </a:lnTo>
                  <a:cubicBezTo>
                    <a:pt x="98375" y="270621"/>
                    <a:pt x="104775" y="264226"/>
                    <a:pt x="104775" y="256333"/>
                  </a:cubicBezTo>
                  <a:lnTo>
                    <a:pt x="104775" y="14288"/>
                  </a:lnTo>
                  <a:cubicBezTo>
                    <a:pt x="104775" y="6395"/>
                    <a:pt x="98375" y="0"/>
                    <a:pt x="90488" y="0"/>
                  </a:cubicBezTo>
                  <a:lnTo>
                    <a:pt x="14288" y="0"/>
                  </a:lnTo>
                  <a:cubicBezTo>
                    <a:pt x="6400" y="0"/>
                    <a:pt x="0" y="6395"/>
                    <a:pt x="0" y="14288"/>
                  </a:cubicBezTo>
                  <a:lnTo>
                    <a:pt x="0" y="256333"/>
                  </a:lnTo>
                  <a:cubicBezTo>
                    <a:pt x="0" y="264226"/>
                    <a:pt x="6400" y="270621"/>
                    <a:pt x="14288" y="270621"/>
                  </a:cubicBezTo>
                  <a:close/>
                  <a:moveTo>
                    <a:pt x="28575" y="28575"/>
                  </a:moveTo>
                  <a:lnTo>
                    <a:pt x="76200" y="28575"/>
                  </a:lnTo>
                  <a:lnTo>
                    <a:pt x="76200" y="242046"/>
                  </a:lnTo>
                  <a:lnTo>
                    <a:pt x="28575" y="242046"/>
                  </a:lnTo>
                  <a:lnTo>
                    <a:pt x="28575" y="28575"/>
                  </a:lnTo>
                  <a:close/>
                </a:path>
              </a:pathLst>
            </a:custGeom>
            <a:grpFill/>
            <a:ln w="952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777B638-A884-4F6B-894A-7E34EBE29E62}"/>
                </a:ext>
              </a:extLst>
            </p:cNvPr>
            <p:cNvSpPr/>
            <p:nvPr/>
          </p:nvSpPr>
          <p:spPr>
            <a:xfrm>
              <a:off x="4357686" y="2381249"/>
              <a:ext cx="104775" cy="333375"/>
            </a:xfrm>
            <a:custGeom>
              <a:avLst/>
              <a:gdLst>
                <a:gd name="connsiteX0" fmla="*/ 0 w 104775"/>
                <a:gd name="connsiteY0" fmla="*/ 14288 h 333375"/>
                <a:gd name="connsiteX1" fmla="*/ 0 w 104775"/>
                <a:gd name="connsiteY1" fmla="*/ 319088 h 333375"/>
                <a:gd name="connsiteX2" fmla="*/ 14288 w 104775"/>
                <a:gd name="connsiteY2" fmla="*/ 333375 h 333375"/>
                <a:gd name="connsiteX3" fmla="*/ 90488 w 104775"/>
                <a:gd name="connsiteY3" fmla="*/ 333375 h 333375"/>
                <a:gd name="connsiteX4" fmla="*/ 104775 w 104775"/>
                <a:gd name="connsiteY4" fmla="*/ 319088 h 333375"/>
                <a:gd name="connsiteX5" fmla="*/ 104775 w 104775"/>
                <a:gd name="connsiteY5" fmla="*/ 14288 h 333375"/>
                <a:gd name="connsiteX6" fmla="*/ 90488 w 104775"/>
                <a:gd name="connsiteY6" fmla="*/ 0 h 333375"/>
                <a:gd name="connsiteX7" fmla="*/ 14288 w 104775"/>
                <a:gd name="connsiteY7" fmla="*/ 0 h 333375"/>
                <a:gd name="connsiteX8" fmla="*/ 0 w 104775"/>
                <a:gd name="connsiteY8" fmla="*/ 14288 h 333375"/>
                <a:gd name="connsiteX9" fmla="*/ 28575 w 104775"/>
                <a:gd name="connsiteY9" fmla="*/ 28575 h 333375"/>
                <a:gd name="connsiteX10" fmla="*/ 76200 w 104775"/>
                <a:gd name="connsiteY10" fmla="*/ 28575 h 333375"/>
                <a:gd name="connsiteX11" fmla="*/ 76200 w 104775"/>
                <a:gd name="connsiteY11" fmla="*/ 304800 h 333375"/>
                <a:gd name="connsiteX12" fmla="*/ 28575 w 104775"/>
                <a:gd name="connsiteY12" fmla="*/ 304800 h 333375"/>
                <a:gd name="connsiteX13" fmla="*/ 28575 w 104775"/>
                <a:gd name="connsiteY13" fmla="*/ 2857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775" h="333375">
                  <a:moveTo>
                    <a:pt x="0" y="14288"/>
                  </a:moveTo>
                  <a:lnTo>
                    <a:pt x="0" y="319088"/>
                  </a:lnTo>
                  <a:cubicBezTo>
                    <a:pt x="0" y="326980"/>
                    <a:pt x="6400" y="333375"/>
                    <a:pt x="14288" y="333375"/>
                  </a:cubicBezTo>
                  <a:lnTo>
                    <a:pt x="90488" y="333375"/>
                  </a:lnTo>
                  <a:cubicBezTo>
                    <a:pt x="98375" y="333375"/>
                    <a:pt x="104775" y="326980"/>
                    <a:pt x="104775" y="319088"/>
                  </a:cubicBezTo>
                  <a:lnTo>
                    <a:pt x="104775" y="14288"/>
                  </a:lnTo>
                  <a:cubicBezTo>
                    <a:pt x="104775" y="6395"/>
                    <a:pt x="98375" y="0"/>
                    <a:pt x="90488" y="0"/>
                  </a:cubicBezTo>
                  <a:lnTo>
                    <a:pt x="14288" y="0"/>
                  </a:lnTo>
                  <a:cubicBezTo>
                    <a:pt x="6400" y="0"/>
                    <a:pt x="0" y="6395"/>
                    <a:pt x="0" y="14288"/>
                  </a:cubicBezTo>
                  <a:close/>
                  <a:moveTo>
                    <a:pt x="28575" y="28575"/>
                  </a:moveTo>
                  <a:lnTo>
                    <a:pt x="76200" y="28575"/>
                  </a:lnTo>
                  <a:lnTo>
                    <a:pt x="76200" y="304800"/>
                  </a:lnTo>
                  <a:lnTo>
                    <a:pt x="28575" y="304800"/>
                  </a:lnTo>
                  <a:lnTo>
                    <a:pt x="28575" y="28575"/>
                  </a:lnTo>
                  <a:close/>
                </a:path>
              </a:pathLst>
            </a:custGeom>
            <a:grpFill/>
            <a:ln w="952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438175BE-6E73-4AA4-B045-073D01D2F566}"/>
                </a:ext>
              </a:extLst>
            </p:cNvPr>
            <p:cNvSpPr/>
            <p:nvPr/>
          </p:nvSpPr>
          <p:spPr>
            <a:xfrm>
              <a:off x="4481511" y="2438399"/>
              <a:ext cx="104775" cy="276225"/>
            </a:xfrm>
            <a:custGeom>
              <a:avLst/>
              <a:gdLst>
                <a:gd name="connsiteX0" fmla="*/ 0 w 104775"/>
                <a:gd name="connsiteY0" fmla="*/ 14288 h 276225"/>
                <a:gd name="connsiteX1" fmla="*/ 0 w 104775"/>
                <a:gd name="connsiteY1" fmla="*/ 261938 h 276225"/>
                <a:gd name="connsiteX2" fmla="*/ 14288 w 104775"/>
                <a:gd name="connsiteY2" fmla="*/ 276225 h 276225"/>
                <a:gd name="connsiteX3" fmla="*/ 90488 w 104775"/>
                <a:gd name="connsiteY3" fmla="*/ 276225 h 276225"/>
                <a:gd name="connsiteX4" fmla="*/ 104775 w 104775"/>
                <a:gd name="connsiteY4" fmla="*/ 261938 h 276225"/>
                <a:gd name="connsiteX5" fmla="*/ 104775 w 104775"/>
                <a:gd name="connsiteY5" fmla="*/ 14288 h 276225"/>
                <a:gd name="connsiteX6" fmla="*/ 90488 w 104775"/>
                <a:gd name="connsiteY6" fmla="*/ 0 h 276225"/>
                <a:gd name="connsiteX7" fmla="*/ 14288 w 104775"/>
                <a:gd name="connsiteY7" fmla="*/ 0 h 276225"/>
                <a:gd name="connsiteX8" fmla="*/ 0 w 104775"/>
                <a:gd name="connsiteY8" fmla="*/ 14288 h 276225"/>
                <a:gd name="connsiteX9" fmla="*/ 28575 w 104775"/>
                <a:gd name="connsiteY9" fmla="*/ 28575 h 276225"/>
                <a:gd name="connsiteX10" fmla="*/ 76200 w 104775"/>
                <a:gd name="connsiteY10" fmla="*/ 28575 h 276225"/>
                <a:gd name="connsiteX11" fmla="*/ 76200 w 104775"/>
                <a:gd name="connsiteY11" fmla="*/ 247650 h 276225"/>
                <a:gd name="connsiteX12" fmla="*/ 28575 w 104775"/>
                <a:gd name="connsiteY12" fmla="*/ 247650 h 276225"/>
                <a:gd name="connsiteX13" fmla="*/ 28575 w 104775"/>
                <a:gd name="connsiteY13" fmla="*/ 2857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775" h="276225">
                  <a:moveTo>
                    <a:pt x="0" y="14288"/>
                  </a:moveTo>
                  <a:lnTo>
                    <a:pt x="0" y="261938"/>
                  </a:lnTo>
                  <a:cubicBezTo>
                    <a:pt x="0" y="269830"/>
                    <a:pt x="6400" y="276225"/>
                    <a:pt x="14288" y="276225"/>
                  </a:cubicBezTo>
                  <a:lnTo>
                    <a:pt x="90488" y="276225"/>
                  </a:lnTo>
                  <a:cubicBezTo>
                    <a:pt x="98375" y="276225"/>
                    <a:pt x="104775" y="269830"/>
                    <a:pt x="104775" y="261938"/>
                  </a:cubicBezTo>
                  <a:lnTo>
                    <a:pt x="104775" y="14288"/>
                  </a:lnTo>
                  <a:cubicBezTo>
                    <a:pt x="104775" y="6395"/>
                    <a:pt x="98375" y="0"/>
                    <a:pt x="90488" y="0"/>
                  </a:cubicBezTo>
                  <a:lnTo>
                    <a:pt x="14288" y="0"/>
                  </a:lnTo>
                  <a:cubicBezTo>
                    <a:pt x="6400" y="0"/>
                    <a:pt x="0" y="6395"/>
                    <a:pt x="0" y="14288"/>
                  </a:cubicBezTo>
                  <a:close/>
                  <a:moveTo>
                    <a:pt x="28575" y="28575"/>
                  </a:moveTo>
                  <a:lnTo>
                    <a:pt x="76200" y="28575"/>
                  </a:lnTo>
                  <a:lnTo>
                    <a:pt x="76200" y="247650"/>
                  </a:lnTo>
                  <a:lnTo>
                    <a:pt x="28575" y="247650"/>
                  </a:lnTo>
                  <a:lnTo>
                    <a:pt x="28575" y="28575"/>
                  </a:lnTo>
                  <a:close/>
                </a:path>
              </a:pathLst>
            </a:custGeom>
            <a:grpFill/>
            <a:ln w="952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F843ABD-9266-4F84-B72A-6E169999BB06}"/>
                </a:ext>
              </a:extLst>
            </p:cNvPr>
            <p:cNvSpPr/>
            <p:nvPr/>
          </p:nvSpPr>
          <p:spPr>
            <a:xfrm>
              <a:off x="4186236" y="2733674"/>
              <a:ext cx="485775" cy="28575"/>
            </a:xfrm>
            <a:custGeom>
              <a:avLst/>
              <a:gdLst>
                <a:gd name="connsiteX0" fmla="*/ 471488 w 485775"/>
                <a:gd name="connsiteY0" fmla="*/ 0 h 28575"/>
                <a:gd name="connsiteX1" fmla="*/ 14288 w 485775"/>
                <a:gd name="connsiteY1" fmla="*/ 0 h 28575"/>
                <a:gd name="connsiteX2" fmla="*/ 0 w 485775"/>
                <a:gd name="connsiteY2" fmla="*/ 14288 h 28575"/>
                <a:gd name="connsiteX3" fmla="*/ 14288 w 485775"/>
                <a:gd name="connsiteY3" fmla="*/ 28575 h 28575"/>
                <a:gd name="connsiteX4" fmla="*/ 471488 w 485775"/>
                <a:gd name="connsiteY4" fmla="*/ 28575 h 28575"/>
                <a:gd name="connsiteX5" fmla="*/ 485775 w 485775"/>
                <a:gd name="connsiteY5" fmla="*/ 14288 h 28575"/>
                <a:gd name="connsiteX6" fmla="*/ 471488 w 48577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5" h="28575">
                  <a:moveTo>
                    <a:pt x="471488" y="0"/>
                  </a:moveTo>
                  <a:lnTo>
                    <a:pt x="14288" y="0"/>
                  </a:lnTo>
                  <a:cubicBezTo>
                    <a:pt x="6400" y="0"/>
                    <a:pt x="0" y="6395"/>
                    <a:pt x="0" y="14288"/>
                  </a:cubicBezTo>
                  <a:cubicBezTo>
                    <a:pt x="0" y="22180"/>
                    <a:pt x="6400" y="28575"/>
                    <a:pt x="14288" y="28575"/>
                  </a:cubicBezTo>
                  <a:lnTo>
                    <a:pt x="471488" y="28575"/>
                  </a:lnTo>
                  <a:cubicBezTo>
                    <a:pt x="479375" y="28575"/>
                    <a:pt x="485775" y="22180"/>
                    <a:pt x="485775" y="14288"/>
                  </a:cubicBezTo>
                  <a:cubicBezTo>
                    <a:pt x="485775" y="6395"/>
                    <a:pt x="479375" y="0"/>
                    <a:pt x="471488" y="0"/>
                  </a:cubicBezTo>
                  <a:close/>
                </a:path>
              </a:pathLst>
            </a:custGeom>
            <a:grpFill/>
            <a:ln w="952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DD8DD12D-22F0-44FF-837E-EFFECDBBB6D0}"/>
                </a:ext>
              </a:extLst>
            </p:cNvPr>
            <p:cNvSpPr/>
            <p:nvPr/>
          </p:nvSpPr>
          <p:spPr>
            <a:xfrm>
              <a:off x="4662486" y="2476499"/>
              <a:ext cx="66675" cy="66675"/>
            </a:xfrm>
            <a:custGeom>
              <a:avLst/>
              <a:gdLst>
                <a:gd name="connsiteX0" fmla="*/ 47625 w 66675"/>
                <a:gd name="connsiteY0" fmla="*/ 47625 h 66675"/>
                <a:gd name="connsiteX1" fmla="*/ 52388 w 66675"/>
                <a:gd name="connsiteY1" fmla="*/ 47625 h 66675"/>
                <a:gd name="connsiteX2" fmla="*/ 66675 w 66675"/>
                <a:gd name="connsiteY2" fmla="*/ 33338 h 66675"/>
                <a:gd name="connsiteX3" fmla="*/ 52388 w 66675"/>
                <a:gd name="connsiteY3" fmla="*/ 19050 h 66675"/>
                <a:gd name="connsiteX4" fmla="*/ 47625 w 66675"/>
                <a:gd name="connsiteY4" fmla="*/ 19050 h 66675"/>
                <a:gd name="connsiteX5" fmla="*/ 47625 w 66675"/>
                <a:gd name="connsiteY5" fmla="*/ 14288 h 66675"/>
                <a:gd name="connsiteX6" fmla="*/ 33338 w 66675"/>
                <a:gd name="connsiteY6" fmla="*/ 0 h 66675"/>
                <a:gd name="connsiteX7" fmla="*/ 19050 w 66675"/>
                <a:gd name="connsiteY7" fmla="*/ 14288 h 66675"/>
                <a:gd name="connsiteX8" fmla="*/ 19050 w 66675"/>
                <a:gd name="connsiteY8" fmla="*/ 19050 h 66675"/>
                <a:gd name="connsiteX9" fmla="*/ 14288 w 66675"/>
                <a:gd name="connsiteY9" fmla="*/ 19050 h 66675"/>
                <a:gd name="connsiteX10" fmla="*/ 0 w 66675"/>
                <a:gd name="connsiteY10" fmla="*/ 33338 h 66675"/>
                <a:gd name="connsiteX11" fmla="*/ 14288 w 66675"/>
                <a:gd name="connsiteY11" fmla="*/ 47625 h 66675"/>
                <a:gd name="connsiteX12" fmla="*/ 19050 w 66675"/>
                <a:gd name="connsiteY12" fmla="*/ 47625 h 66675"/>
                <a:gd name="connsiteX13" fmla="*/ 19050 w 66675"/>
                <a:gd name="connsiteY13" fmla="*/ 52388 h 66675"/>
                <a:gd name="connsiteX14" fmla="*/ 33338 w 66675"/>
                <a:gd name="connsiteY14" fmla="*/ 66675 h 66675"/>
                <a:gd name="connsiteX15" fmla="*/ 47625 w 66675"/>
                <a:gd name="connsiteY15" fmla="*/ 52388 h 66675"/>
                <a:gd name="connsiteX16" fmla="*/ 47625 w 66675"/>
                <a:gd name="connsiteY16" fmla="*/ 476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 h="66675">
                  <a:moveTo>
                    <a:pt x="47625" y="47625"/>
                  </a:moveTo>
                  <a:lnTo>
                    <a:pt x="52388" y="47625"/>
                  </a:lnTo>
                  <a:cubicBezTo>
                    <a:pt x="60275" y="47625"/>
                    <a:pt x="66675" y="41230"/>
                    <a:pt x="66675" y="33338"/>
                  </a:cubicBezTo>
                  <a:cubicBezTo>
                    <a:pt x="66675" y="25445"/>
                    <a:pt x="60275" y="19050"/>
                    <a:pt x="52388" y="19050"/>
                  </a:cubicBezTo>
                  <a:lnTo>
                    <a:pt x="47625" y="19050"/>
                  </a:lnTo>
                  <a:lnTo>
                    <a:pt x="47625" y="14288"/>
                  </a:lnTo>
                  <a:cubicBezTo>
                    <a:pt x="47625" y="6395"/>
                    <a:pt x="41225" y="0"/>
                    <a:pt x="33338" y="0"/>
                  </a:cubicBezTo>
                  <a:cubicBezTo>
                    <a:pt x="25450" y="0"/>
                    <a:pt x="19050" y="6395"/>
                    <a:pt x="19050" y="14288"/>
                  </a:cubicBezTo>
                  <a:lnTo>
                    <a:pt x="19050" y="19050"/>
                  </a:lnTo>
                  <a:lnTo>
                    <a:pt x="14288" y="19050"/>
                  </a:lnTo>
                  <a:cubicBezTo>
                    <a:pt x="6400" y="19050"/>
                    <a:pt x="0" y="25445"/>
                    <a:pt x="0" y="33338"/>
                  </a:cubicBezTo>
                  <a:cubicBezTo>
                    <a:pt x="0" y="41230"/>
                    <a:pt x="6400" y="47625"/>
                    <a:pt x="14288" y="47625"/>
                  </a:cubicBezTo>
                  <a:lnTo>
                    <a:pt x="19050" y="47625"/>
                  </a:lnTo>
                  <a:lnTo>
                    <a:pt x="19050" y="52388"/>
                  </a:lnTo>
                  <a:cubicBezTo>
                    <a:pt x="19050" y="60280"/>
                    <a:pt x="25450" y="66675"/>
                    <a:pt x="33338" y="66675"/>
                  </a:cubicBezTo>
                  <a:cubicBezTo>
                    <a:pt x="41225" y="66675"/>
                    <a:pt x="47625" y="60280"/>
                    <a:pt x="47625" y="52388"/>
                  </a:cubicBezTo>
                  <a:lnTo>
                    <a:pt x="47625" y="47625"/>
                  </a:lnTo>
                  <a:close/>
                </a:path>
              </a:pathLst>
            </a:custGeom>
            <a:grpFill/>
            <a:ln w="952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E27546E2-9CC6-400E-98AA-7751C445B26C}"/>
                </a:ext>
              </a:extLst>
            </p:cNvPr>
            <p:cNvSpPr/>
            <p:nvPr/>
          </p:nvSpPr>
          <p:spPr>
            <a:xfrm>
              <a:off x="4833936" y="2628899"/>
              <a:ext cx="66675" cy="66675"/>
            </a:xfrm>
            <a:custGeom>
              <a:avLst/>
              <a:gdLst>
                <a:gd name="connsiteX0" fmla="*/ 52388 w 66675"/>
                <a:gd name="connsiteY0" fmla="*/ 19050 h 66675"/>
                <a:gd name="connsiteX1" fmla="*/ 47625 w 66675"/>
                <a:gd name="connsiteY1" fmla="*/ 19050 h 66675"/>
                <a:gd name="connsiteX2" fmla="*/ 47625 w 66675"/>
                <a:gd name="connsiteY2" fmla="*/ 14288 h 66675"/>
                <a:gd name="connsiteX3" fmla="*/ 33338 w 66675"/>
                <a:gd name="connsiteY3" fmla="*/ 0 h 66675"/>
                <a:gd name="connsiteX4" fmla="*/ 19050 w 66675"/>
                <a:gd name="connsiteY4" fmla="*/ 14288 h 66675"/>
                <a:gd name="connsiteX5" fmla="*/ 19050 w 66675"/>
                <a:gd name="connsiteY5" fmla="*/ 19050 h 66675"/>
                <a:gd name="connsiteX6" fmla="*/ 14288 w 66675"/>
                <a:gd name="connsiteY6" fmla="*/ 19050 h 66675"/>
                <a:gd name="connsiteX7" fmla="*/ 0 w 66675"/>
                <a:gd name="connsiteY7" fmla="*/ 33338 h 66675"/>
                <a:gd name="connsiteX8" fmla="*/ 14288 w 66675"/>
                <a:gd name="connsiteY8" fmla="*/ 47625 h 66675"/>
                <a:gd name="connsiteX9" fmla="*/ 19050 w 66675"/>
                <a:gd name="connsiteY9" fmla="*/ 47625 h 66675"/>
                <a:gd name="connsiteX10" fmla="*/ 19050 w 66675"/>
                <a:gd name="connsiteY10" fmla="*/ 52388 h 66675"/>
                <a:gd name="connsiteX11" fmla="*/ 33338 w 66675"/>
                <a:gd name="connsiteY11" fmla="*/ 66675 h 66675"/>
                <a:gd name="connsiteX12" fmla="*/ 47625 w 66675"/>
                <a:gd name="connsiteY12" fmla="*/ 52388 h 66675"/>
                <a:gd name="connsiteX13" fmla="*/ 47625 w 66675"/>
                <a:gd name="connsiteY13" fmla="*/ 47625 h 66675"/>
                <a:gd name="connsiteX14" fmla="*/ 52388 w 66675"/>
                <a:gd name="connsiteY14" fmla="*/ 47625 h 66675"/>
                <a:gd name="connsiteX15" fmla="*/ 66675 w 66675"/>
                <a:gd name="connsiteY15" fmla="*/ 33338 h 66675"/>
                <a:gd name="connsiteX16" fmla="*/ 52388 w 66675"/>
                <a:gd name="connsiteY16" fmla="*/ 1905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 h="66675">
                  <a:moveTo>
                    <a:pt x="52388" y="19050"/>
                  </a:moveTo>
                  <a:lnTo>
                    <a:pt x="47625" y="19050"/>
                  </a:lnTo>
                  <a:lnTo>
                    <a:pt x="47625" y="14288"/>
                  </a:lnTo>
                  <a:cubicBezTo>
                    <a:pt x="47625" y="6395"/>
                    <a:pt x="41225" y="0"/>
                    <a:pt x="33338" y="0"/>
                  </a:cubicBezTo>
                  <a:cubicBezTo>
                    <a:pt x="25450" y="0"/>
                    <a:pt x="19050" y="6395"/>
                    <a:pt x="19050" y="14288"/>
                  </a:cubicBezTo>
                  <a:lnTo>
                    <a:pt x="19050" y="19050"/>
                  </a:lnTo>
                  <a:lnTo>
                    <a:pt x="14288" y="19050"/>
                  </a:lnTo>
                  <a:cubicBezTo>
                    <a:pt x="6400" y="19050"/>
                    <a:pt x="0" y="25445"/>
                    <a:pt x="0" y="33338"/>
                  </a:cubicBezTo>
                  <a:cubicBezTo>
                    <a:pt x="0" y="41230"/>
                    <a:pt x="6400" y="47625"/>
                    <a:pt x="14288" y="47625"/>
                  </a:cubicBezTo>
                  <a:lnTo>
                    <a:pt x="19050" y="47625"/>
                  </a:lnTo>
                  <a:lnTo>
                    <a:pt x="19050" y="52388"/>
                  </a:lnTo>
                  <a:cubicBezTo>
                    <a:pt x="19050" y="60280"/>
                    <a:pt x="25450" y="66675"/>
                    <a:pt x="33338" y="66675"/>
                  </a:cubicBezTo>
                  <a:cubicBezTo>
                    <a:pt x="41225" y="66675"/>
                    <a:pt x="47625" y="60280"/>
                    <a:pt x="47625" y="52388"/>
                  </a:cubicBezTo>
                  <a:lnTo>
                    <a:pt x="47625" y="47625"/>
                  </a:lnTo>
                  <a:lnTo>
                    <a:pt x="52388" y="47625"/>
                  </a:lnTo>
                  <a:cubicBezTo>
                    <a:pt x="60275" y="47625"/>
                    <a:pt x="66675" y="41230"/>
                    <a:pt x="66675" y="33338"/>
                  </a:cubicBezTo>
                  <a:cubicBezTo>
                    <a:pt x="66675" y="25445"/>
                    <a:pt x="60275" y="19050"/>
                    <a:pt x="52388" y="19050"/>
                  </a:cubicBezTo>
                  <a:close/>
                </a:path>
              </a:pathLst>
            </a:custGeom>
            <a:grpFill/>
            <a:ln w="952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E2CECEA8-C504-4798-B099-E69918CD2FE8}"/>
                </a:ext>
              </a:extLst>
            </p:cNvPr>
            <p:cNvSpPr/>
            <p:nvPr/>
          </p:nvSpPr>
          <p:spPr>
            <a:xfrm>
              <a:off x="4433886" y="2190749"/>
              <a:ext cx="66675" cy="66675"/>
            </a:xfrm>
            <a:custGeom>
              <a:avLst/>
              <a:gdLst>
                <a:gd name="connsiteX0" fmla="*/ 14288 w 66675"/>
                <a:gd name="connsiteY0" fmla="*/ 47625 h 66675"/>
                <a:gd name="connsiteX1" fmla="*/ 19050 w 66675"/>
                <a:gd name="connsiteY1" fmla="*/ 47625 h 66675"/>
                <a:gd name="connsiteX2" fmla="*/ 19050 w 66675"/>
                <a:gd name="connsiteY2" fmla="*/ 52388 h 66675"/>
                <a:gd name="connsiteX3" fmla="*/ 33338 w 66675"/>
                <a:gd name="connsiteY3" fmla="*/ 66675 h 66675"/>
                <a:gd name="connsiteX4" fmla="*/ 47625 w 66675"/>
                <a:gd name="connsiteY4" fmla="*/ 52388 h 66675"/>
                <a:gd name="connsiteX5" fmla="*/ 47625 w 66675"/>
                <a:gd name="connsiteY5" fmla="*/ 47625 h 66675"/>
                <a:gd name="connsiteX6" fmla="*/ 52388 w 66675"/>
                <a:gd name="connsiteY6" fmla="*/ 47625 h 66675"/>
                <a:gd name="connsiteX7" fmla="*/ 66675 w 66675"/>
                <a:gd name="connsiteY7" fmla="*/ 33338 h 66675"/>
                <a:gd name="connsiteX8" fmla="*/ 52388 w 66675"/>
                <a:gd name="connsiteY8" fmla="*/ 19050 h 66675"/>
                <a:gd name="connsiteX9" fmla="*/ 47625 w 66675"/>
                <a:gd name="connsiteY9" fmla="*/ 19050 h 66675"/>
                <a:gd name="connsiteX10" fmla="*/ 47625 w 66675"/>
                <a:gd name="connsiteY10" fmla="*/ 14288 h 66675"/>
                <a:gd name="connsiteX11" fmla="*/ 33338 w 66675"/>
                <a:gd name="connsiteY11" fmla="*/ 0 h 66675"/>
                <a:gd name="connsiteX12" fmla="*/ 19050 w 66675"/>
                <a:gd name="connsiteY12" fmla="*/ 14288 h 66675"/>
                <a:gd name="connsiteX13" fmla="*/ 19050 w 66675"/>
                <a:gd name="connsiteY13" fmla="*/ 19050 h 66675"/>
                <a:gd name="connsiteX14" fmla="*/ 14288 w 66675"/>
                <a:gd name="connsiteY14" fmla="*/ 19050 h 66675"/>
                <a:gd name="connsiteX15" fmla="*/ 0 w 66675"/>
                <a:gd name="connsiteY15" fmla="*/ 33338 h 66675"/>
                <a:gd name="connsiteX16" fmla="*/ 14288 w 66675"/>
                <a:gd name="connsiteY16" fmla="*/ 476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 h="66675">
                  <a:moveTo>
                    <a:pt x="14288" y="47625"/>
                  </a:moveTo>
                  <a:lnTo>
                    <a:pt x="19050" y="47625"/>
                  </a:lnTo>
                  <a:lnTo>
                    <a:pt x="19050" y="52388"/>
                  </a:lnTo>
                  <a:cubicBezTo>
                    <a:pt x="19050" y="60280"/>
                    <a:pt x="25450" y="66675"/>
                    <a:pt x="33338" y="66675"/>
                  </a:cubicBezTo>
                  <a:cubicBezTo>
                    <a:pt x="41225" y="66675"/>
                    <a:pt x="47625" y="60280"/>
                    <a:pt x="47625" y="52388"/>
                  </a:cubicBezTo>
                  <a:lnTo>
                    <a:pt x="47625" y="47625"/>
                  </a:lnTo>
                  <a:lnTo>
                    <a:pt x="52388" y="47625"/>
                  </a:lnTo>
                  <a:cubicBezTo>
                    <a:pt x="60275" y="47625"/>
                    <a:pt x="66675" y="41230"/>
                    <a:pt x="66675" y="33338"/>
                  </a:cubicBezTo>
                  <a:cubicBezTo>
                    <a:pt x="66675" y="25445"/>
                    <a:pt x="60275" y="19050"/>
                    <a:pt x="52388" y="19050"/>
                  </a:cubicBezTo>
                  <a:lnTo>
                    <a:pt x="47625" y="19050"/>
                  </a:lnTo>
                  <a:lnTo>
                    <a:pt x="47625" y="14288"/>
                  </a:lnTo>
                  <a:cubicBezTo>
                    <a:pt x="47625" y="6395"/>
                    <a:pt x="41225" y="0"/>
                    <a:pt x="33338" y="0"/>
                  </a:cubicBezTo>
                  <a:cubicBezTo>
                    <a:pt x="25450" y="0"/>
                    <a:pt x="19050" y="6395"/>
                    <a:pt x="19050" y="14288"/>
                  </a:cubicBezTo>
                  <a:lnTo>
                    <a:pt x="19050" y="19050"/>
                  </a:lnTo>
                  <a:lnTo>
                    <a:pt x="14288" y="19050"/>
                  </a:lnTo>
                  <a:cubicBezTo>
                    <a:pt x="6400" y="19050"/>
                    <a:pt x="0" y="25445"/>
                    <a:pt x="0" y="33338"/>
                  </a:cubicBezTo>
                  <a:cubicBezTo>
                    <a:pt x="0" y="41230"/>
                    <a:pt x="6400" y="47625"/>
                    <a:pt x="14288" y="47625"/>
                  </a:cubicBezTo>
                  <a:close/>
                </a:path>
              </a:pathLst>
            </a:custGeom>
            <a:grpFill/>
            <a:ln w="952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0737668-6D5D-4C74-BE6C-E57435CADBF3}"/>
                </a:ext>
              </a:extLst>
            </p:cNvPr>
            <p:cNvSpPr/>
            <p:nvPr/>
          </p:nvSpPr>
          <p:spPr>
            <a:xfrm>
              <a:off x="4233861" y="2143124"/>
              <a:ext cx="66675" cy="66675"/>
            </a:xfrm>
            <a:custGeom>
              <a:avLst/>
              <a:gdLst>
                <a:gd name="connsiteX0" fmla="*/ 14288 w 66675"/>
                <a:gd name="connsiteY0" fmla="*/ 47625 h 66675"/>
                <a:gd name="connsiteX1" fmla="*/ 19050 w 66675"/>
                <a:gd name="connsiteY1" fmla="*/ 47625 h 66675"/>
                <a:gd name="connsiteX2" fmla="*/ 19050 w 66675"/>
                <a:gd name="connsiteY2" fmla="*/ 52388 h 66675"/>
                <a:gd name="connsiteX3" fmla="*/ 33338 w 66675"/>
                <a:gd name="connsiteY3" fmla="*/ 66675 h 66675"/>
                <a:gd name="connsiteX4" fmla="*/ 47625 w 66675"/>
                <a:gd name="connsiteY4" fmla="*/ 52388 h 66675"/>
                <a:gd name="connsiteX5" fmla="*/ 47625 w 66675"/>
                <a:gd name="connsiteY5" fmla="*/ 47625 h 66675"/>
                <a:gd name="connsiteX6" fmla="*/ 52388 w 66675"/>
                <a:gd name="connsiteY6" fmla="*/ 47625 h 66675"/>
                <a:gd name="connsiteX7" fmla="*/ 66675 w 66675"/>
                <a:gd name="connsiteY7" fmla="*/ 33338 h 66675"/>
                <a:gd name="connsiteX8" fmla="*/ 52388 w 66675"/>
                <a:gd name="connsiteY8" fmla="*/ 19050 h 66675"/>
                <a:gd name="connsiteX9" fmla="*/ 47625 w 66675"/>
                <a:gd name="connsiteY9" fmla="*/ 19050 h 66675"/>
                <a:gd name="connsiteX10" fmla="*/ 47625 w 66675"/>
                <a:gd name="connsiteY10" fmla="*/ 14288 h 66675"/>
                <a:gd name="connsiteX11" fmla="*/ 33338 w 66675"/>
                <a:gd name="connsiteY11" fmla="*/ 0 h 66675"/>
                <a:gd name="connsiteX12" fmla="*/ 19050 w 66675"/>
                <a:gd name="connsiteY12" fmla="*/ 14288 h 66675"/>
                <a:gd name="connsiteX13" fmla="*/ 19050 w 66675"/>
                <a:gd name="connsiteY13" fmla="*/ 19050 h 66675"/>
                <a:gd name="connsiteX14" fmla="*/ 14288 w 66675"/>
                <a:gd name="connsiteY14" fmla="*/ 19050 h 66675"/>
                <a:gd name="connsiteX15" fmla="*/ 0 w 66675"/>
                <a:gd name="connsiteY15" fmla="*/ 33338 h 66675"/>
                <a:gd name="connsiteX16" fmla="*/ 14288 w 66675"/>
                <a:gd name="connsiteY16" fmla="*/ 476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 h="66675">
                  <a:moveTo>
                    <a:pt x="14288" y="47625"/>
                  </a:moveTo>
                  <a:lnTo>
                    <a:pt x="19050" y="47625"/>
                  </a:lnTo>
                  <a:lnTo>
                    <a:pt x="19050" y="52388"/>
                  </a:lnTo>
                  <a:cubicBezTo>
                    <a:pt x="19050" y="60280"/>
                    <a:pt x="25450" y="66675"/>
                    <a:pt x="33338" y="66675"/>
                  </a:cubicBezTo>
                  <a:cubicBezTo>
                    <a:pt x="41225" y="66675"/>
                    <a:pt x="47625" y="60280"/>
                    <a:pt x="47625" y="52388"/>
                  </a:cubicBezTo>
                  <a:lnTo>
                    <a:pt x="47625" y="47625"/>
                  </a:lnTo>
                  <a:lnTo>
                    <a:pt x="52388" y="47625"/>
                  </a:lnTo>
                  <a:cubicBezTo>
                    <a:pt x="60275" y="47625"/>
                    <a:pt x="66675" y="41230"/>
                    <a:pt x="66675" y="33338"/>
                  </a:cubicBezTo>
                  <a:cubicBezTo>
                    <a:pt x="66675" y="25445"/>
                    <a:pt x="60275" y="19050"/>
                    <a:pt x="52388" y="19050"/>
                  </a:cubicBezTo>
                  <a:lnTo>
                    <a:pt x="47625" y="19050"/>
                  </a:lnTo>
                  <a:lnTo>
                    <a:pt x="47625" y="14288"/>
                  </a:lnTo>
                  <a:cubicBezTo>
                    <a:pt x="47625" y="6395"/>
                    <a:pt x="41225" y="0"/>
                    <a:pt x="33338" y="0"/>
                  </a:cubicBezTo>
                  <a:cubicBezTo>
                    <a:pt x="25450" y="0"/>
                    <a:pt x="19050" y="6395"/>
                    <a:pt x="19050" y="14288"/>
                  </a:cubicBezTo>
                  <a:lnTo>
                    <a:pt x="19050" y="19050"/>
                  </a:lnTo>
                  <a:lnTo>
                    <a:pt x="14288" y="19050"/>
                  </a:lnTo>
                  <a:cubicBezTo>
                    <a:pt x="6400" y="19050"/>
                    <a:pt x="0" y="25445"/>
                    <a:pt x="0" y="33338"/>
                  </a:cubicBezTo>
                  <a:cubicBezTo>
                    <a:pt x="0" y="41230"/>
                    <a:pt x="6400" y="47625"/>
                    <a:pt x="14288" y="47625"/>
                  </a:cubicBezTo>
                  <a:close/>
                </a:path>
              </a:pathLst>
            </a:custGeom>
            <a:grpFill/>
            <a:ln w="952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B8779558-8324-4225-AFEA-406EA64AC464}"/>
                </a:ext>
              </a:extLst>
            </p:cNvPr>
            <p:cNvSpPr/>
            <p:nvPr/>
          </p:nvSpPr>
          <p:spPr>
            <a:xfrm>
              <a:off x="4710111" y="2581274"/>
              <a:ext cx="85725" cy="85725"/>
            </a:xfrm>
            <a:custGeom>
              <a:avLst/>
              <a:gdLst>
                <a:gd name="connsiteX0" fmla="*/ 42863 w 85725"/>
                <a:gd name="connsiteY0" fmla="*/ 0 h 85725"/>
                <a:gd name="connsiteX1" fmla="*/ 0 w 85725"/>
                <a:gd name="connsiteY1" fmla="*/ 42863 h 85725"/>
                <a:gd name="connsiteX2" fmla="*/ 42863 w 85725"/>
                <a:gd name="connsiteY2" fmla="*/ 85725 h 85725"/>
                <a:gd name="connsiteX3" fmla="*/ 85725 w 85725"/>
                <a:gd name="connsiteY3" fmla="*/ 42863 h 85725"/>
                <a:gd name="connsiteX4" fmla="*/ 42863 w 85725"/>
                <a:gd name="connsiteY4" fmla="*/ 0 h 85725"/>
                <a:gd name="connsiteX5" fmla="*/ 42863 w 85725"/>
                <a:gd name="connsiteY5" fmla="*/ 57150 h 85725"/>
                <a:gd name="connsiteX6" fmla="*/ 28575 w 85725"/>
                <a:gd name="connsiteY6" fmla="*/ 42863 h 85725"/>
                <a:gd name="connsiteX7" fmla="*/ 42863 w 85725"/>
                <a:gd name="connsiteY7" fmla="*/ 28575 h 85725"/>
                <a:gd name="connsiteX8" fmla="*/ 57150 w 85725"/>
                <a:gd name="connsiteY8" fmla="*/ 42863 h 85725"/>
                <a:gd name="connsiteX9" fmla="*/ 42863 w 85725"/>
                <a:gd name="connsiteY9" fmla="*/ 5715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2863" y="0"/>
                  </a:moveTo>
                  <a:cubicBezTo>
                    <a:pt x="19227" y="0"/>
                    <a:pt x="0" y="19227"/>
                    <a:pt x="0" y="42863"/>
                  </a:cubicBezTo>
                  <a:cubicBezTo>
                    <a:pt x="0" y="66498"/>
                    <a:pt x="19227" y="85725"/>
                    <a:pt x="42863" y="85725"/>
                  </a:cubicBezTo>
                  <a:cubicBezTo>
                    <a:pt x="66498" y="85725"/>
                    <a:pt x="85725" y="66498"/>
                    <a:pt x="85725" y="42863"/>
                  </a:cubicBezTo>
                  <a:cubicBezTo>
                    <a:pt x="85725" y="19227"/>
                    <a:pt x="66498" y="0"/>
                    <a:pt x="42863" y="0"/>
                  </a:cubicBezTo>
                  <a:close/>
                  <a:moveTo>
                    <a:pt x="42863" y="57150"/>
                  </a:moveTo>
                  <a:cubicBezTo>
                    <a:pt x="34984" y="57150"/>
                    <a:pt x="28575" y="50741"/>
                    <a:pt x="28575" y="42863"/>
                  </a:cubicBezTo>
                  <a:cubicBezTo>
                    <a:pt x="28575" y="34984"/>
                    <a:pt x="34984" y="28575"/>
                    <a:pt x="42863" y="28575"/>
                  </a:cubicBezTo>
                  <a:cubicBezTo>
                    <a:pt x="50741" y="28575"/>
                    <a:pt x="57150" y="34984"/>
                    <a:pt x="57150" y="42863"/>
                  </a:cubicBezTo>
                  <a:cubicBezTo>
                    <a:pt x="57150" y="50741"/>
                    <a:pt x="50741" y="57150"/>
                    <a:pt x="42863" y="57150"/>
                  </a:cubicBezTo>
                  <a:close/>
                </a:path>
              </a:pathLst>
            </a:custGeom>
            <a:grpFill/>
            <a:ln w="952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DC719DF7-66EE-41AD-9939-A985B70306C3}"/>
                </a:ext>
              </a:extLst>
            </p:cNvPr>
            <p:cNvSpPr/>
            <p:nvPr/>
          </p:nvSpPr>
          <p:spPr>
            <a:xfrm>
              <a:off x="4281486" y="2276474"/>
              <a:ext cx="85725" cy="85725"/>
            </a:xfrm>
            <a:custGeom>
              <a:avLst/>
              <a:gdLst>
                <a:gd name="connsiteX0" fmla="*/ 0 w 85725"/>
                <a:gd name="connsiteY0" fmla="*/ 42863 h 85725"/>
                <a:gd name="connsiteX1" fmla="*/ 42863 w 85725"/>
                <a:gd name="connsiteY1" fmla="*/ 85725 h 85725"/>
                <a:gd name="connsiteX2" fmla="*/ 85725 w 85725"/>
                <a:gd name="connsiteY2" fmla="*/ 42863 h 85725"/>
                <a:gd name="connsiteX3" fmla="*/ 42863 w 85725"/>
                <a:gd name="connsiteY3" fmla="*/ 0 h 85725"/>
                <a:gd name="connsiteX4" fmla="*/ 0 w 85725"/>
                <a:gd name="connsiteY4" fmla="*/ 42863 h 85725"/>
                <a:gd name="connsiteX5" fmla="*/ 42863 w 85725"/>
                <a:gd name="connsiteY5" fmla="*/ 28575 h 85725"/>
                <a:gd name="connsiteX6" fmla="*/ 57150 w 85725"/>
                <a:gd name="connsiteY6" fmla="*/ 42863 h 85725"/>
                <a:gd name="connsiteX7" fmla="*/ 42863 w 85725"/>
                <a:gd name="connsiteY7" fmla="*/ 57150 h 85725"/>
                <a:gd name="connsiteX8" fmla="*/ 28575 w 85725"/>
                <a:gd name="connsiteY8" fmla="*/ 42863 h 85725"/>
                <a:gd name="connsiteX9" fmla="*/ 42863 w 85725"/>
                <a:gd name="connsiteY9" fmla="*/ 2857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0" y="42863"/>
                  </a:moveTo>
                  <a:cubicBezTo>
                    <a:pt x="0" y="66498"/>
                    <a:pt x="19227" y="85725"/>
                    <a:pt x="42863" y="85725"/>
                  </a:cubicBezTo>
                  <a:cubicBezTo>
                    <a:pt x="66498" y="85725"/>
                    <a:pt x="85725" y="66498"/>
                    <a:pt x="85725" y="42863"/>
                  </a:cubicBezTo>
                  <a:cubicBezTo>
                    <a:pt x="85725" y="19227"/>
                    <a:pt x="66498" y="0"/>
                    <a:pt x="42863" y="0"/>
                  </a:cubicBezTo>
                  <a:cubicBezTo>
                    <a:pt x="19227" y="0"/>
                    <a:pt x="0" y="19227"/>
                    <a:pt x="0" y="42863"/>
                  </a:cubicBezTo>
                  <a:close/>
                  <a:moveTo>
                    <a:pt x="42863" y="28575"/>
                  </a:moveTo>
                  <a:cubicBezTo>
                    <a:pt x="50741" y="28575"/>
                    <a:pt x="57150" y="34984"/>
                    <a:pt x="57150" y="42863"/>
                  </a:cubicBezTo>
                  <a:cubicBezTo>
                    <a:pt x="57150" y="50741"/>
                    <a:pt x="50741" y="57150"/>
                    <a:pt x="42863" y="57150"/>
                  </a:cubicBezTo>
                  <a:cubicBezTo>
                    <a:pt x="34984" y="57150"/>
                    <a:pt x="28575" y="50741"/>
                    <a:pt x="28575" y="42863"/>
                  </a:cubicBezTo>
                  <a:cubicBezTo>
                    <a:pt x="28575" y="34984"/>
                    <a:pt x="34984" y="28575"/>
                    <a:pt x="42863" y="28575"/>
                  </a:cubicBezTo>
                  <a:close/>
                </a:path>
              </a:pathLst>
            </a:custGeom>
            <a:grpFill/>
            <a:ln w="9525" cap="flat">
              <a:noFill/>
              <a:prstDash val="solid"/>
              <a:miter/>
            </a:ln>
          </p:spPr>
          <p:txBody>
            <a:bodyPr rtlCol="0" anchor="ctr"/>
            <a:lstStyle/>
            <a:p>
              <a:endParaRPr lang="en-GB"/>
            </a:p>
          </p:txBody>
        </p:sp>
      </p:grpSp>
      <p:grpSp>
        <p:nvGrpSpPr>
          <p:cNvPr id="81" name="Group 80">
            <a:extLst>
              <a:ext uri="{FF2B5EF4-FFF2-40B4-BE49-F238E27FC236}">
                <a16:creationId xmlns:a16="http://schemas.microsoft.com/office/drawing/2014/main" id="{9439C1AB-40A1-42D9-AFD7-9ECE2AD4134A}"/>
              </a:ext>
            </a:extLst>
          </p:cNvPr>
          <p:cNvGrpSpPr/>
          <p:nvPr/>
        </p:nvGrpSpPr>
        <p:grpSpPr>
          <a:xfrm>
            <a:off x="4827986" y="1779415"/>
            <a:ext cx="1124778" cy="1074864"/>
            <a:chOff x="4371312" y="1732364"/>
            <a:chExt cx="571500" cy="571500"/>
          </a:xfrm>
          <a:solidFill>
            <a:srgbClr val="E25B19"/>
          </a:solidFill>
        </p:grpSpPr>
        <p:sp>
          <p:nvSpPr>
            <p:cNvPr id="75" name="Freeform: Shape 74">
              <a:extLst>
                <a:ext uri="{FF2B5EF4-FFF2-40B4-BE49-F238E27FC236}">
                  <a16:creationId xmlns:a16="http://schemas.microsoft.com/office/drawing/2014/main" id="{4078AE6A-68F6-44B9-90E8-1B60665C0391}"/>
                </a:ext>
              </a:extLst>
            </p:cNvPr>
            <p:cNvSpPr/>
            <p:nvPr/>
          </p:nvSpPr>
          <p:spPr>
            <a:xfrm>
              <a:off x="4371312" y="1837139"/>
              <a:ext cx="485775" cy="466725"/>
            </a:xfrm>
            <a:custGeom>
              <a:avLst/>
              <a:gdLst>
                <a:gd name="connsiteX0" fmla="*/ 47625 w 485775"/>
                <a:gd name="connsiteY0" fmla="*/ 466725 h 466725"/>
                <a:gd name="connsiteX1" fmla="*/ 476250 w 485775"/>
                <a:gd name="connsiteY1" fmla="*/ 466725 h 466725"/>
                <a:gd name="connsiteX2" fmla="*/ 485775 w 485775"/>
                <a:gd name="connsiteY2" fmla="*/ 457200 h 466725"/>
                <a:gd name="connsiteX3" fmla="*/ 485775 w 485775"/>
                <a:gd name="connsiteY3" fmla="*/ 209550 h 466725"/>
                <a:gd name="connsiteX4" fmla="*/ 466725 w 485775"/>
                <a:gd name="connsiteY4" fmla="*/ 209550 h 466725"/>
                <a:gd name="connsiteX5" fmla="*/ 466725 w 485775"/>
                <a:gd name="connsiteY5" fmla="*/ 447675 h 466725"/>
                <a:gd name="connsiteX6" fmla="*/ 47625 w 485775"/>
                <a:gd name="connsiteY6" fmla="*/ 447675 h 466725"/>
                <a:gd name="connsiteX7" fmla="*/ 19050 w 485775"/>
                <a:gd name="connsiteY7" fmla="*/ 419100 h 466725"/>
                <a:gd name="connsiteX8" fmla="*/ 47625 w 485775"/>
                <a:gd name="connsiteY8" fmla="*/ 390525 h 466725"/>
                <a:gd name="connsiteX9" fmla="*/ 66675 w 485775"/>
                <a:gd name="connsiteY9" fmla="*/ 390525 h 466725"/>
                <a:gd name="connsiteX10" fmla="*/ 76200 w 485775"/>
                <a:gd name="connsiteY10" fmla="*/ 381000 h 466725"/>
                <a:gd name="connsiteX11" fmla="*/ 76200 w 485775"/>
                <a:gd name="connsiteY11" fmla="*/ 95250 h 466725"/>
                <a:gd name="connsiteX12" fmla="*/ 228600 w 485775"/>
                <a:gd name="connsiteY12" fmla="*/ 95250 h 466725"/>
                <a:gd name="connsiteX13" fmla="*/ 228600 w 485775"/>
                <a:gd name="connsiteY13" fmla="*/ 76200 h 466725"/>
                <a:gd name="connsiteX14" fmla="*/ 76200 w 485775"/>
                <a:gd name="connsiteY14" fmla="*/ 76200 h 466725"/>
                <a:gd name="connsiteX15" fmla="*/ 76200 w 485775"/>
                <a:gd name="connsiteY15" fmla="*/ 9525 h 466725"/>
                <a:gd name="connsiteX16" fmla="*/ 66675 w 485775"/>
                <a:gd name="connsiteY16" fmla="*/ 0 h 466725"/>
                <a:gd name="connsiteX17" fmla="*/ 47625 w 485775"/>
                <a:gd name="connsiteY17" fmla="*/ 0 h 466725"/>
                <a:gd name="connsiteX18" fmla="*/ 0 w 485775"/>
                <a:gd name="connsiteY18" fmla="*/ 47625 h 466725"/>
                <a:gd name="connsiteX19" fmla="*/ 0 w 485775"/>
                <a:gd name="connsiteY19" fmla="*/ 419100 h 466725"/>
                <a:gd name="connsiteX20" fmla="*/ 47625 w 485775"/>
                <a:gd name="connsiteY20" fmla="*/ 466725 h 466725"/>
                <a:gd name="connsiteX21" fmla="*/ 19050 w 485775"/>
                <a:gd name="connsiteY21" fmla="*/ 85725 h 466725"/>
                <a:gd name="connsiteX22" fmla="*/ 19050 w 485775"/>
                <a:gd name="connsiteY22" fmla="*/ 47625 h 466725"/>
                <a:gd name="connsiteX23" fmla="*/ 47625 w 485775"/>
                <a:gd name="connsiteY23" fmla="*/ 19050 h 466725"/>
                <a:gd name="connsiteX24" fmla="*/ 57150 w 485775"/>
                <a:gd name="connsiteY24" fmla="*/ 19050 h 466725"/>
                <a:gd name="connsiteX25" fmla="*/ 57150 w 485775"/>
                <a:gd name="connsiteY25" fmla="*/ 371475 h 466725"/>
                <a:gd name="connsiteX26" fmla="*/ 47625 w 485775"/>
                <a:gd name="connsiteY26" fmla="*/ 371475 h 466725"/>
                <a:gd name="connsiteX27" fmla="*/ 19050 w 485775"/>
                <a:gd name="connsiteY27" fmla="*/ 38100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5775" h="466725">
                  <a:moveTo>
                    <a:pt x="47625" y="466725"/>
                  </a:moveTo>
                  <a:lnTo>
                    <a:pt x="476250" y="466725"/>
                  </a:lnTo>
                  <a:cubicBezTo>
                    <a:pt x="481511" y="466725"/>
                    <a:pt x="485775" y="462461"/>
                    <a:pt x="485775" y="457200"/>
                  </a:cubicBezTo>
                  <a:lnTo>
                    <a:pt x="485775" y="209550"/>
                  </a:lnTo>
                  <a:lnTo>
                    <a:pt x="466725" y="209550"/>
                  </a:lnTo>
                  <a:lnTo>
                    <a:pt x="466725" y="447675"/>
                  </a:lnTo>
                  <a:lnTo>
                    <a:pt x="47625" y="447675"/>
                  </a:lnTo>
                  <a:cubicBezTo>
                    <a:pt x="31843" y="447675"/>
                    <a:pt x="19050" y="434882"/>
                    <a:pt x="19050" y="419100"/>
                  </a:cubicBezTo>
                  <a:cubicBezTo>
                    <a:pt x="19050" y="403318"/>
                    <a:pt x="31843" y="390525"/>
                    <a:pt x="47625" y="390525"/>
                  </a:cubicBezTo>
                  <a:lnTo>
                    <a:pt x="66675" y="390525"/>
                  </a:lnTo>
                  <a:cubicBezTo>
                    <a:pt x="71936" y="390525"/>
                    <a:pt x="76200" y="386261"/>
                    <a:pt x="76200" y="381000"/>
                  </a:cubicBezTo>
                  <a:lnTo>
                    <a:pt x="76200" y="95250"/>
                  </a:lnTo>
                  <a:lnTo>
                    <a:pt x="228600" y="95250"/>
                  </a:lnTo>
                  <a:lnTo>
                    <a:pt x="228600" y="76200"/>
                  </a:lnTo>
                  <a:lnTo>
                    <a:pt x="76200" y="76200"/>
                  </a:lnTo>
                  <a:lnTo>
                    <a:pt x="76200" y="9525"/>
                  </a:lnTo>
                  <a:cubicBezTo>
                    <a:pt x="76200" y="4264"/>
                    <a:pt x="71936" y="0"/>
                    <a:pt x="66675" y="0"/>
                  </a:cubicBezTo>
                  <a:lnTo>
                    <a:pt x="47625" y="0"/>
                  </a:lnTo>
                  <a:cubicBezTo>
                    <a:pt x="21335" y="31"/>
                    <a:pt x="31" y="21335"/>
                    <a:pt x="0" y="47625"/>
                  </a:cubicBezTo>
                  <a:lnTo>
                    <a:pt x="0" y="419100"/>
                  </a:lnTo>
                  <a:cubicBezTo>
                    <a:pt x="31" y="445390"/>
                    <a:pt x="21335" y="466694"/>
                    <a:pt x="47625" y="466725"/>
                  </a:cubicBezTo>
                  <a:close/>
                  <a:moveTo>
                    <a:pt x="19050" y="85725"/>
                  </a:moveTo>
                  <a:lnTo>
                    <a:pt x="19050" y="47625"/>
                  </a:lnTo>
                  <a:cubicBezTo>
                    <a:pt x="19050" y="31843"/>
                    <a:pt x="31843" y="19050"/>
                    <a:pt x="47625" y="19050"/>
                  </a:cubicBezTo>
                  <a:lnTo>
                    <a:pt x="57150" y="19050"/>
                  </a:lnTo>
                  <a:lnTo>
                    <a:pt x="57150" y="371475"/>
                  </a:lnTo>
                  <a:lnTo>
                    <a:pt x="47625" y="371475"/>
                  </a:lnTo>
                  <a:cubicBezTo>
                    <a:pt x="37318" y="371461"/>
                    <a:pt x="27287" y="374805"/>
                    <a:pt x="19050" y="381000"/>
                  </a:cubicBezTo>
                  <a:close/>
                </a:path>
              </a:pathLst>
            </a:custGeom>
            <a:grpFill/>
            <a:ln w="952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61869669-461A-4334-A287-DC592668646F}"/>
                </a:ext>
              </a:extLst>
            </p:cNvPr>
            <p:cNvSpPr/>
            <p:nvPr/>
          </p:nvSpPr>
          <p:spPr>
            <a:xfrm>
              <a:off x="4466562" y="1960964"/>
              <a:ext cx="171450" cy="95250"/>
            </a:xfrm>
            <a:custGeom>
              <a:avLst/>
              <a:gdLst>
                <a:gd name="connsiteX0" fmla="*/ 123825 w 171450"/>
                <a:gd name="connsiteY0" fmla="*/ 0 h 95250"/>
                <a:gd name="connsiteX1" fmla="*/ 9525 w 171450"/>
                <a:gd name="connsiteY1" fmla="*/ 0 h 95250"/>
                <a:gd name="connsiteX2" fmla="*/ 0 w 171450"/>
                <a:gd name="connsiteY2" fmla="*/ 9525 h 95250"/>
                <a:gd name="connsiteX3" fmla="*/ 0 w 171450"/>
                <a:gd name="connsiteY3" fmla="*/ 85725 h 95250"/>
                <a:gd name="connsiteX4" fmla="*/ 9525 w 171450"/>
                <a:gd name="connsiteY4" fmla="*/ 95250 h 95250"/>
                <a:gd name="connsiteX5" fmla="*/ 123825 w 171450"/>
                <a:gd name="connsiteY5" fmla="*/ 95250 h 95250"/>
                <a:gd name="connsiteX6" fmla="*/ 133350 w 171450"/>
                <a:gd name="connsiteY6" fmla="*/ 85725 h 95250"/>
                <a:gd name="connsiteX7" fmla="*/ 133350 w 171450"/>
                <a:gd name="connsiteY7" fmla="*/ 57150 h 95250"/>
                <a:gd name="connsiteX8" fmla="*/ 171450 w 171450"/>
                <a:gd name="connsiteY8" fmla="*/ 57150 h 95250"/>
                <a:gd name="connsiteX9" fmla="*/ 171450 w 171450"/>
                <a:gd name="connsiteY9" fmla="*/ 38100 h 95250"/>
                <a:gd name="connsiteX10" fmla="*/ 133350 w 171450"/>
                <a:gd name="connsiteY10" fmla="*/ 38100 h 95250"/>
                <a:gd name="connsiteX11" fmla="*/ 133350 w 171450"/>
                <a:gd name="connsiteY11" fmla="*/ 9525 h 95250"/>
                <a:gd name="connsiteX12" fmla="*/ 123825 w 171450"/>
                <a:gd name="connsiteY12" fmla="*/ 0 h 95250"/>
                <a:gd name="connsiteX13" fmla="*/ 114300 w 171450"/>
                <a:gd name="connsiteY13" fmla="*/ 76200 h 95250"/>
                <a:gd name="connsiteX14" fmla="*/ 19050 w 171450"/>
                <a:gd name="connsiteY14" fmla="*/ 76200 h 95250"/>
                <a:gd name="connsiteX15" fmla="*/ 19050 w 171450"/>
                <a:gd name="connsiteY15" fmla="*/ 19050 h 95250"/>
                <a:gd name="connsiteX16" fmla="*/ 114300 w 171450"/>
                <a:gd name="connsiteY16"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450" h="95250">
                  <a:moveTo>
                    <a:pt x="123825" y="0"/>
                  </a:moveTo>
                  <a:lnTo>
                    <a:pt x="9525" y="0"/>
                  </a:lnTo>
                  <a:cubicBezTo>
                    <a:pt x="4264" y="0"/>
                    <a:pt x="0" y="4264"/>
                    <a:pt x="0" y="9525"/>
                  </a:cubicBezTo>
                  <a:lnTo>
                    <a:pt x="0" y="85725"/>
                  </a:lnTo>
                  <a:cubicBezTo>
                    <a:pt x="0" y="90986"/>
                    <a:pt x="4264" y="95250"/>
                    <a:pt x="9525" y="95250"/>
                  </a:cubicBezTo>
                  <a:lnTo>
                    <a:pt x="123825" y="95250"/>
                  </a:lnTo>
                  <a:cubicBezTo>
                    <a:pt x="129086" y="95250"/>
                    <a:pt x="133350" y="90986"/>
                    <a:pt x="133350" y="85725"/>
                  </a:cubicBezTo>
                  <a:lnTo>
                    <a:pt x="133350" y="57150"/>
                  </a:lnTo>
                  <a:lnTo>
                    <a:pt x="171450" y="57150"/>
                  </a:lnTo>
                  <a:lnTo>
                    <a:pt x="171450" y="38100"/>
                  </a:lnTo>
                  <a:lnTo>
                    <a:pt x="133350" y="38100"/>
                  </a:lnTo>
                  <a:lnTo>
                    <a:pt x="133350" y="9525"/>
                  </a:lnTo>
                  <a:cubicBezTo>
                    <a:pt x="133350" y="4264"/>
                    <a:pt x="129086" y="0"/>
                    <a:pt x="123825" y="0"/>
                  </a:cubicBezTo>
                  <a:close/>
                  <a:moveTo>
                    <a:pt x="114300" y="76200"/>
                  </a:moveTo>
                  <a:lnTo>
                    <a:pt x="19050" y="76200"/>
                  </a:lnTo>
                  <a:lnTo>
                    <a:pt x="19050" y="19050"/>
                  </a:lnTo>
                  <a:lnTo>
                    <a:pt x="114300" y="19050"/>
                  </a:lnTo>
                  <a:close/>
                </a:path>
              </a:pathLst>
            </a:custGeom>
            <a:grp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04754CEB-D034-40A3-BCC5-BF5301F0046B}"/>
                </a:ext>
              </a:extLst>
            </p:cNvPr>
            <p:cNvSpPr/>
            <p:nvPr/>
          </p:nvSpPr>
          <p:spPr>
            <a:xfrm>
              <a:off x="4466562" y="2075264"/>
              <a:ext cx="342900" cy="152400"/>
            </a:xfrm>
            <a:custGeom>
              <a:avLst/>
              <a:gdLst>
                <a:gd name="connsiteX0" fmla="*/ 219075 w 342900"/>
                <a:gd name="connsiteY0" fmla="*/ 152400 h 152400"/>
                <a:gd name="connsiteX1" fmla="*/ 333375 w 342900"/>
                <a:gd name="connsiteY1" fmla="*/ 152400 h 152400"/>
                <a:gd name="connsiteX2" fmla="*/ 342900 w 342900"/>
                <a:gd name="connsiteY2" fmla="*/ 142875 h 152400"/>
                <a:gd name="connsiteX3" fmla="*/ 342900 w 342900"/>
                <a:gd name="connsiteY3" fmla="*/ 66675 h 152400"/>
                <a:gd name="connsiteX4" fmla="*/ 333375 w 342900"/>
                <a:gd name="connsiteY4" fmla="*/ 57150 h 152400"/>
                <a:gd name="connsiteX5" fmla="*/ 285750 w 342900"/>
                <a:gd name="connsiteY5" fmla="*/ 57150 h 152400"/>
                <a:gd name="connsiteX6" fmla="*/ 285750 w 342900"/>
                <a:gd name="connsiteY6" fmla="*/ 0 h 152400"/>
                <a:gd name="connsiteX7" fmla="*/ 266700 w 342900"/>
                <a:gd name="connsiteY7" fmla="*/ 0 h 152400"/>
                <a:gd name="connsiteX8" fmla="*/ 266700 w 342900"/>
                <a:gd name="connsiteY8" fmla="*/ 57150 h 152400"/>
                <a:gd name="connsiteX9" fmla="*/ 219075 w 342900"/>
                <a:gd name="connsiteY9" fmla="*/ 57150 h 152400"/>
                <a:gd name="connsiteX10" fmla="*/ 209550 w 342900"/>
                <a:gd name="connsiteY10" fmla="*/ 66675 h 152400"/>
                <a:gd name="connsiteX11" fmla="*/ 209550 w 342900"/>
                <a:gd name="connsiteY11" fmla="*/ 95250 h 152400"/>
                <a:gd name="connsiteX12" fmla="*/ 133350 w 342900"/>
                <a:gd name="connsiteY12" fmla="*/ 95250 h 152400"/>
                <a:gd name="connsiteX13" fmla="*/ 133350 w 342900"/>
                <a:gd name="connsiteY13" fmla="*/ 66675 h 152400"/>
                <a:gd name="connsiteX14" fmla="*/ 123825 w 342900"/>
                <a:gd name="connsiteY14" fmla="*/ 57150 h 152400"/>
                <a:gd name="connsiteX15" fmla="*/ 9525 w 342900"/>
                <a:gd name="connsiteY15" fmla="*/ 57150 h 152400"/>
                <a:gd name="connsiteX16" fmla="*/ 0 w 342900"/>
                <a:gd name="connsiteY16" fmla="*/ 66675 h 152400"/>
                <a:gd name="connsiteX17" fmla="*/ 0 w 342900"/>
                <a:gd name="connsiteY17" fmla="*/ 142875 h 152400"/>
                <a:gd name="connsiteX18" fmla="*/ 9525 w 342900"/>
                <a:gd name="connsiteY18" fmla="*/ 152400 h 152400"/>
                <a:gd name="connsiteX19" fmla="*/ 123825 w 342900"/>
                <a:gd name="connsiteY19" fmla="*/ 152400 h 152400"/>
                <a:gd name="connsiteX20" fmla="*/ 133350 w 342900"/>
                <a:gd name="connsiteY20" fmla="*/ 142875 h 152400"/>
                <a:gd name="connsiteX21" fmla="*/ 133350 w 342900"/>
                <a:gd name="connsiteY21" fmla="*/ 114300 h 152400"/>
                <a:gd name="connsiteX22" fmla="*/ 209550 w 342900"/>
                <a:gd name="connsiteY22" fmla="*/ 114300 h 152400"/>
                <a:gd name="connsiteX23" fmla="*/ 209550 w 342900"/>
                <a:gd name="connsiteY23" fmla="*/ 142875 h 152400"/>
                <a:gd name="connsiteX24" fmla="*/ 219075 w 342900"/>
                <a:gd name="connsiteY24" fmla="*/ 152400 h 152400"/>
                <a:gd name="connsiteX25" fmla="*/ 228600 w 342900"/>
                <a:gd name="connsiteY25" fmla="*/ 76200 h 152400"/>
                <a:gd name="connsiteX26" fmla="*/ 323850 w 342900"/>
                <a:gd name="connsiteY26" fmla="*/ 76200 h 152400"/>
                <a:gd name="connsiteX27" fmla="*/ 323850 w 342900"/>
                <a:gd name="connsiteY27" fmla="*/ 133350 h 152400"/>
                <a:gd name="connsiteX28" fmla="*/ 228600 w 342900"/>
                <a:gd name="connsiteY28" fmla="*/ 133350 h 152400"/>
                <a:gd name="connsiteX29" fmla="*/ 114300 w 342900"/>
                <a:gd name="connsiteY29" fmla="*/ 133350 h 152400"/>
                <a:gd name="connsiteX30" fmla="*/ 19050 w 342900"/>
                <a:gd name="connsiteY30" fmla="*/ 133350 h 152400"/>
                <a:gd name="connsiteX31" fmla="*/ 19050 w 342900"/>
                <a:gd name="connsiteY31" fmla="*/ 76200 h 152400"/>
                <a:gd name="connsiteX32" fmla="*/ 114300 w 342900"/>
                <a:gd name="connsiteY32" fmla="*/ 762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2900" h="152400">
                  <a:moveTo>
                    <a:pt x="219075" y="152400"/>
                  </a:moveTo>
                  <a:lnTo>
                    <a:pt x="333375" y="152400"/>
                  </a:lnTo>
                  <a:cubicBezTo>
                    <a:pt x="338636" y="152400"/>
                    <a:pt x="342900" y="148136"/>
                    <a:pt x="342900" y="142875"/>
                  </a:cubicBezTo>
                  <a:lnTo>
                    <a:pt x="342900" y="66675"/>
                  </a:lnTo>
                  <a:cubicBezTo>
                    <a:pt x="342900" y="61414"/>
                    <a:pt x="338636" y="57150"/>
                    <a:pt x="333375" y="57150"/>
                  </a:cubicBezTo>
                  <a:lnTo>
                    <a:pt x="285750" y="57150"/>
                  </a:lnTo>
                  <a:lnTo>
                    <a:pt x="285750" y="0"/>
                  </a:lnTo>
                  <a:lnTo>
                    <a:pt x="266700" y="0"/>
                  </a:lnTo>
                  <a:lnTo>
                    <a:pt x="266700" y="57150"/>
                  </a:lnTo>
                  <a:lnTo>
                    <a:pt x="219075" y="57150"/>
                  </a:lnTo>
                  <a:cubicBezTo>
                    <a:pt x="213815" y="57150"/>
                    <a:pt x="209550" y="61414"/>
                    <a:pt x="209550" y="66675"/>
                  </a:cubicBezTo>
                  <a:lnTo>
                    <a:pt x="209550" y="95250"/>
                  </a:lnTo>
                  <a:lnTo>
                    <a:pt x="133350" y="95250"/>
                  </a:lnTo>
                  <a:lnTo>
                    <a:pt x="133350" y="66675"/>
                  </a:lnTo>
                  <a:cubicBezTo>
                    <a:pt x="133350" y="61414"/>
                    <a:pt x="129086" y="57150"/>
                    <a:pt x="123825" y="57150"/>
                  </a:cubicBezTo>
                  <a:lnTo>
                    <a:pt x="9525" y="57150"/>
                  </a:lnTo>
                  <a:cubicBezTo>
                    <a:pt x="4264" y="57150"/>
                    <a:pt x="0" y="61414"/>
                    <a:pt x="0" y="66675"/>
                  </a:cubicBezTo>
                  <a:lnTo>
                    <a:pt x="0" y="142875"/>
                  </a:lnTo>
                  <a:cubicBezTo>
                    <a:pt x="0" y="148136"/>
                    <a:pt x="4264" y="152400"/>
                    <a:pt x="9525" y="152400"/>
                  </a:cubicBezTo>
                  <a:lnTo>
                    <a:pt x="123825" y="152400"/>
                  </a:lnTo>
                  <a:cubicBezTo>
                    <a:pt x="129086" y="152400"/>
                    <a:pt x="133350" y="148136"/>
                    <a:pt x="133350" y="142875"/>
                  </a:cubicBezTo>
                  <a:lnTo>
                    <a:pt x="133350" y="114300"/>
                  </a:lnTo>
                  <a:lnTo>
                    <a:pt x="209550" y="114300"/>
                  </a:lnTo>
                  <a:lnTo>
                    <a:pt x="209550" y="142875"/>
                  </a:lnTo>
                  <a:cubicBezTo>
                    <a:pt x="209550" y="148136"/>
                    <a:pt x="213815" y="152400"/>
                    <a:pt x="219075" y="152400"/>
                  </a:cubicBezTo>
                  <a:close/>
                  <a:moveTo>
                    <a:pt x="228600" y="76200"/>
                  </a:moveTo>
                  <a:lnTo>
                    <a:pt x="323850" y="76200"/>
                  </a:lnTo>
                  <a:lnTo>
                    <a:pt x="323850" y="133350"/>
                  </a:lnTo>
                  <a:lnTo>
                    <a:pt x="228600" y="133350"/>
                  </a:lnTo>
                  <a:close/>
                  <a:moveTo>
                    <a:pt x="114300" y="133350"/>
                  </a:moveTo>
                  <a:lnTo>
                    <a:pt x="19050" y="133350"/>
                  </a:lnTo>
                  <a:lnTo>
                    <a:pt x="19050" y="76200"/>
                  </a:lnTo>
                  <a:lnTo>
                    <a:pt x="114300" y="76200"/>
                  </a:lnTo>
                  <a:close/>
                </a:path>
              </a:pathLst>
            </a:custGeom>
            <a:grp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BEC1811C-C2DD-4014-8FA8-1573DB50903F}"/>
                </a:ext>
              </a:extLst>
            </p:cNvPr>
            <p:cNvSpPr/>
            <p:nvPr/>
          </p:nvSpPr>
          <p:spPr>
            <a:xfrm>
              <a:off x="4695162" y="1808564"/>
              <a:ext cx="171450" cy="171450"/>
            </a:xfrm>
            <a:custGeom>
              <a:avLst/>
              <a:gdLst>
                <a:gd name="connsiteX0" fmla="*/ 85725 w 171450"/>
                <a:gd name="connsiteY0" fmla="*/ 0 h 171450"/>
                <a:gd name="connsiteX1" fmla="*/ 0 w 171450"/>
                <a:gd name="connsiteY1" fmla="*/ 85725 h 171450"/>
                <a:gd name="connsiteX2" fmla="*/ 85725 w 171450"/>
                <a:gd name="connsiteY2" fmla="*/ 171450 h 171450"/>
                <a:gd name="connsiteX3" fmla="*/ 171450 w 171450"/>
                <a:gd name="connsiteY3" fmla="*/ 85725 h 171450"/>
                <a:gd name="connsiteX4" fmla="*/ 85725 w 171450"/>
                <a:gd name="connsiteY4" fmla="*/ 0 h 171450"/>
                <a:gd name="connsiteX5" fmla="*/ 85725 w 171450"/>
                <a:gd name="connsiteY5" fmla="*/ 152400 h 171450"/>
                <a:gd name="connsiteX6" fmla="*/ 19050 w 171450"/>
                <a:gd name="connsiteY6" fmla="*/ 85725 h 171450"/>
                <a:gd name="connsiteX7" fmla="*/ 85725 w 171450"/>
                <a:gd name="connsiteY7" fmla="*/ 19050 h 171450"/>
                <a:gd name="connsiteX8" fmla="*/ 152400 w 171450"/>
                <a:gd name="connsiteY8" fmla="*/ 85725 h 171450"/>
                <a:gd name="connsiteX9" fmla="*/ 85725 w 171450"/>
                <a:gd name="connsiteY9"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0"/>
                  </a:moveTo>
                  <a:cubicBezTo>
                    <a:pt x="38380" y="0"/>
                    <a:pt x="0" y="38380"/>
                    <a:pt x="0" y="85725"/>
                  </a:cubicBezTo>
                  <a:cubicBezTo>
                    <a:pt x="0" y="133070"/>
                    <a:pt x="38380" y="171450"/>
                    <a:pt x="85725" y="171450"/>
                  </a:cubicBezTo>
                  <a:cubicBezTo>
                    <a:pt x="133070" y="171450"/>
                    <a:pt x="171450" y="133070"/>
                    <a:pt x="171450" y="85725"/>
                  </a:cubicBezTo>
                  <a:cubicBezTo>
                    <a:pt x="171398" y="38402"/>
                    <a:pt x="133048" y="52"/>
                    <a:pt x="85725" y="0"/>
                  </a:cubicBezTo>
                  <a:close/>
                  <a:moveTo>
                    <a:pt x="85725" y="152400"/>
                  </a:moveTo>
                  <a:cubicBezTo>
                    <a:pt x="48901" y="152400"/>
                    <a:pt x="19050" y="122549"/>
                    <a:pt x="19050" y="85725"/>
                  </a:cubicBezTo>
                  <a:cubicBezTo>
                    <a:pt x="19050" y="48901"/>
                    <a:pt x="48901" y="19050"/>
                    <a:pt x="85725" y="19050"/>
                  </a:cubicBezTo>
                  <a:cubicBezTo>
                    <a:pt x="122549" y="19050"/>
                    <a:pt x="152400" y="48901"/>
                    <a:pt x="152400" y="85725"/>
                  </a:cubicBezTo>
                  <a:cubicBezTo>
                    <a:pt x="152358" y="122531"/>
                    <a:pt x="122531" y="152358"/>
                    <a:pt x="85725" y="152400"/>
                  </a:cubicBezTo>
                  <a:close/>
                </a:path>
              </a:pathLst>
            </a:custGeom>
            <a:grpFill/>
            <a:ln w="952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1B041BCD-FCA5-4EC0-BC00-235E6F34B6CA}"/>
                </a:ext>
              </a:extLst>
            </p:cNvPr>
            <p:cNvSpPr/>
            <p:nvPr/>
          </p:nvSpPr>
          <p:spPr>
            <a:xfrm>
              <a:off x="4618962" y="1732364"/>
              <a:ext cx="323850" cy="323850"/>
            </a:xfrm>
            <a:custGeom>
              <a:avLst/>
              <a:gdLst>
                <a:gd name="connsiteX0" fmla="*/ 314325 w 323850"/>
                <a:gd name="connsiteY0" fmla="*/ 200025 h 323850"/>
                <a:gd name="connsiteX1" fmla="*/ 323850 w 323850"/>
                <a:gd name="connsiteY1" fmla="*/ 190500 h 323850"/>
                <a:gd name="connsiteX2" fmla="*/ 323850 w 323850"/>
                <a:gd name="connsiteY2" fmla="*/ 133350 h 323850"/>
                <a:gd name="connsiteX3" fmla="*/ 314325 w 323850"/>
                <a:gd name="connsiteY3" fmla="*/ 123825 h 323850"/>
                <a:gd name="connsiteX4" fmla="*/ 279625 w 323850"/>
                <a:gd name="connsiteY4" fmla="*/ 123825 h 323850"/>
                <a:gd name="connsiteX5" fmla="*/ 272091 w 323850"/>
                <a:gd name="connsiteY5" fmla="*/ 105632 h 323850"/>
                <a:gd name="connsiteX6" fmla="*/ 296666 w 323850"/>
                <a:gd name="connsiteY6" fmla="*/ 81143 h 323850"/>
                <a:gd name="connsiteX7" fmla="*/ 296683 w 323850"/>
                <a:gd name="connsiteY7" fmla="*/ 67673 h 323850"/>
                <a:gd name="connsiteX8" fmla="*/ 296666 w 323850"/>
                <a:gd name="connsiteY8" fmla="*/ 67656 h 323850"/>
                <a:gd name="connsiteX9" fmla="*/ 256223 w 323850"/>
                <a:gd name="connsiteY9" fmla="*/ 27175 h 323850"/>
                <a:gd name="connsiteX10" fmla="*/ 249488 w 323850"/>
                <a:gd name="connsiteY10" fmla="*/ 24384 h 323850"/>
                <a:gd name="connsiteX11" fmla="*/ 249488 w 323850"/>
                <a:gd name="connsiteY11" fmla="*/ 24384 h 323850"/>
                <a:gd name="connsiteX12" fmla="*/ 242754 w 323850"/>
                <a:gd name="connsiteY12" fmla="*/ 27184 h 323850"/>
                <a:gd name="connsiteX13" fmla="*/ 218218 w 323850"/>
                <a:gd name="connsiteY13" fmla="*/ 51759 h 323850"/>
                <a:gd name="connsiteX14" fmla="*/ 200025 w 323850"/>
                <a:gd name="connsiteY14" fmla="*/ 44225 h 323850"/>
                <a:gd name="connsiteX15" fmla="*/ 200025 w 323850"/>
                <a:gd name="connsiteY15" fmla="*/ 9525 h 323850"/>
                <a:gd name="connsiteX16" fmla="*/ 190500 w 323850"/>
                <a:gd name="connsiteY16" fmla="*/ 0 h 323850"/>
                <a:gd name="connsiteX17" fmla="*/ 133350 w 323850"/>
                <a:gd name="connsiteY17" fmla="*/ 0 h 323850"/>
                <a:gd name="connsiteX18" fmla="*/ 123825 w 323850"/>
                <a:gd name="connsiteY18" fmla="*/ 9525 h 323850"/>
                <a:gd name="connsiteX19" fmla="*/ 123825 w 323850"/>
                <a:gd name="connsiteY19" fmla="*/ 44225 h 323850"/>
                <a:gd name="connsiteX20" fmla="*/ 105632 w 323850"/>
                <a:gd name="connsiteY20" fmla="*/ 51759 h 323850"/>
                <a:gd name="connsiteX21" fmla="*/ 81134 w 323850"/>
                <a:gd name="connsiteY21" fmla="*/ 27184 h 323850"/>
                <a:gd name="connsiteX22" fmla="*/ 74400 w 323850"/>
                <a:gd name="connsiteY22" fmla="*/ 24384 h 323850"/>
                <a:gd name="connsiteX23" fmla="*/ 74400 w 323850"/>
                <a:gd name="connsiteY23" fmla="*/ 24384 h 323850"/>
                <a:gd name="connsiteX24" fmla="*/ 67666 w 323850"/>
                <a:gd name="connsiteY24" fmla="*/ 27175 h 323850"/>
                <a:gd name="connsiteX25" fmla="*/ 27175 w 323850"/>
                <a:gd name="connsiteY25" fmla="*/ 67628 h 323850"/>
                <a:gd name="connsiteX26" fmla="*/ 27158 w 323850"/>
                <a:gd name="connsiteY26" fmla="*/ 81098 h 323850"/>
                <a:gd name="connsiteX27" fmla="*/ 27175 w 323850"/>
                <a:gd name="connsiteY27" fmla="*/ 81115 h 323850"/>
                <a:gd name="connsiteX28" fmla="*/ 51749 w 323850"/>
                <a:gd name="connsiteY28" fmla="*/ 105604 h 323850"/>
                <a:gd name="connsiteX29" fmla="*/ 44225 w 323850"/>
                <a:gd name="connsiteY29" fmla="*/ 123825 h 323850"/>
                <a:gd name="connsiteX30" fmla="*/ 9525 w 323850"/>
                <a:gd name="connsiteY30" fmla="*/ 123825 h 323850"/>
                <a:gd name="connsiteX31" fmla="*/ 0 w 323850"/>
                <a:gd name="connsiteY31" fmla="*/ 133350 h 323850"/>
                <a:gd name="connsiteX32" fmla="*/ 0 w 323850"/>
                <a:gd name="connsiteY32" fmla="*/ 190500 h 323850"/>
                <a:gd name="connsiteX33" fmla="*/ 9525 w 323850"/>
                <a:gd name="connsiteY33" fmla="*/ 200025 h 323850"/>
                <a:gd name="connsiteX34" fmla="*/ 44225 w 323850"/>
                <a:gd name="connsiteY34" fmla="*/ 200025 h 323850"/>
                <a:gd name="connsiteX35" fmla="*/ 51759 w 323850"/>
                <a:gd name="connsiteY35" fmla="*/ 218218 h 323850"/>
                <a:gd name="connsiteX36" fmla="*/ 27184 w 323850"/>
                <a:gd name="connsiteY36" fmla="*/ 242707 h 323850"/>
                <a:gd name="connsiteX37" fmla="*/ 27158 w 323850"/>
                <a:gd name="connsiteY37" fmla="*/ 256177 h 323850"/>
                <a:gd name="connsiteX38" fmla="*/ 27184 w 323850"/>
                <a:gd name="connsiteY38" fmla="*/ 256203 h 323850"/>
                <a:gd name="connsiteX39" fmla="*/ 67627 w 323850"/>
                <a:gd name="connsiteY39" fmla="*/ 296580 h 323850"/>
                <a:gd name="connsiteX40" fmla="*/ 81096 w 323850"/>
                <a:gd name="connsiteY40" fmla="*/ 296580 h 323850"/>
                <a:gd name="connsiteX41" fmla="*/ 105594 w 323850"/>
                <a:gd name="connsiteY41" fmla="*/ 272091 h 323850"/>
                <a:gd name="connsiteX42" fmla="*/ 123825 w 323850"/>
                <a:gd name="connsiteY42" fmla="*/ 279625 h 323850"/>
                <a:gd name="connsiteX43" fmla="*/ 123825 w 323850"/>
                <a:gd name="connsiteY43" fmla="*/ 314325 h 323850"/>
                <a:gd name="connsiteX44" fmla="*/ 133350 w 323850"/>
                <a:gd name="connsiteY44" fmla="*/ 323850 h 323850"/>
                <a:gd name="connsiteX45" fmla="*/ 190500 w 323850"/>
                <a:gd name="connsiteY45" fmla="*/ 323850 h 323850"/>
                <a:gd name="connsiteX46" fmla="*/ 200025 w 323850"/>
                <a:gd name="connsiteY46" fmla="*/ 314325 h 323850"/>
                <a:gd name="connsiteX47" fmla="*/ 200025 w 323850"/>
                <a:gd name="connsiteY47" fmla="*/ 279625 h 323850"/>
                <a:gd name="connsiteX48" fmla="*/ 218227 w 323850"/>
                <a:gd name="connsiteY48" fmla="*/ 272091 h 323850"/>
                <a:gd name="connsiteX49" fmla="*/ 242726 w 323850"/>
                <a:gd name="connsiteY49" fmla="*/ 296580 h 323850"/>
                <a:gd name="connsiteX50" fmla="*/ 256184 w 323850"/>
                <a:gd name="connsiteY50" fmla="*/ 296580 h 323850"/>
                <a:gd name="connsiteX51" fmla="*/ 296666 w 323850"/>
                <a:gd name="connsiteY51" fmla="*/ 256194 h 323850"/>
                <a:gd name="connsiteX52" fmla="*/ 296692 w 323850"/>
                <a:gd name="connsiteY52" fmla="*/ 242724 h 323850"/>
                <a:gd name="connsiteX53" fmla="*/ 296666 w 323850"/>
                <a:gd name="connsiteY53" fmla="*/ 242697 h 323850"/>
                <a:gd name="connsiteX54" fmla="*/ 272091 w 323850"/>
                <a:gd name="connsiteY54" fmla="*/ 218208 h 323850"/>
                <a:gd name="connsiteX55" fmla="*/ 279625 w 323850"/>
                <a:gd name="connsiteY55" fmla="*/ 200025 h 323850"/>
                <a:gd name="connsiteX56" fmla="*/ 263309 w 323850"/>
                <a:gd name="connsiteY56" fmla="*/ 188071 h 323850"/>
                <a:gd name="connsiteX57" fmla="*/ 252089 w 323850"/>
                <a:gd name="connsiteY57" fmla="*/ 215132 h 323850"/>
                <a:gd name="connsiteX58" fmla="*/ 253594 w 323850"/>
                <a:gd name="connsiteY58" fmla="*/ 226676 h 323850"/>
                <a:gd name="connsiteX59" fmla="*/ 276454 w 323850"/>
                <a:gd name="connsiteY59" fmla="*/ 249460 h 323850"/>
                <a:gd name="connsiteX60" fmla="*/ 249469 w 323850"/>
                <a:gd name="connsiteY60" fmla="*/ 276387 h 323850"/>
                <a:gd name="connsiteX61" fmla="*/ 226695 w 323850"/>
                <a:gd name="connsiteY61" fmla="*/ 253584 h 323850"/>
                <a:gd name="connsiteX62" fmla="*/ 215160 w 323850"/>
                <a:gd name="connsiteY62" fmla="*/ 252089 h 323850"/>
                <a:gd name="connsiteX63" fmla="*/ 188100 w 323850"/>
                <a:gd name="connsiteY63" fmla="*/ 263300 h 323850"/>
                <a:gd name="connsiteX64" fmla="*/ 180975 w 323850"/>
                <a:gd name="connsiteY64" fmla="*/ 272510 h 323850"/>
                <a:gd name="connsiteX65" fmla="*/ 180975 w 323850"/>
                <a:gd name="connsiteY65" fmla="*/ 304800 h 323850"/>
                <a:gd name="connsiteX66" fmla="*/ 142875 w 323850"/>
                <a:gd name="connsiteY66" fmla="*/ 304800 h 323850"/>
                <a:gd name="connsiteX67" fmla="*/ 142875 w 323850"/>
                <a:gd name="connsiteY67" fmla="*/ 272510 h 323850"/>
                <a:gd name="connsiteX68" fmla="*/ 135779 w 323850"/>
                <a:gd name="connsiteY68" fmla="*/ 263300 h 323850"/>
                <a:gd name="connsiteX69" fmla="*/ 108718 w 323850"/>
                <a:gd name="connsiteY69" fmla="*/ 252089 h 323850"/>
                <a:gd name="connsiteX70" fmla="*/ 97184 w 323850"/>
                <a:gd name="connsiteY70" fmla="*/ 253584 h 323850"/>
                <a:gd name="connsiteX71" fmla="*/ 74390 w 323850"/>
                <a:gd name="connsiteY71" fmla="*/ 276377 h 323850"/>
                <a:gd name="connsiteX72" fmla="*/ 47406 w 323850"/>
                <a:gd name="connsiteY72" fmla="*/ 249460 h 323850"/>
                <a:gd name="connsiteX73" fmla="*/ 70266 w 323850"/>
                <a:gd name="connsiteY73" fmla="*/ 226676 h 323850"/>
                <a:gd name="connsiteX74" fmla="*/ 71771 w 323850"/>
                <a:gd name="connsiteY74" fmla="*/ 215132 h 323850"/>
                <a:gd name="connsiteX75" fmla="*/ 60550 w 323850"/>
                <a:gd name="connsiteY75" fmla="*/ 188071 h 323850"/>
                <a:gd name="connsiteX76" fmla="*/ 51340 w 323850"/>
                <a:gd name="connsiteY76" fmla="*/ 180975 h 323850"/>
                <a:gd name="connsiteX77" fmla="*/ 19050 w 323850"/>
                <a:gd name="connsiteY77" fmla="*/ 180975 h 323850"/>
                <a:gd name="connsiteX78" fmla="*/ 19050 w 323850"/>
                <a:gd name="connsiteY78" fmla="*/ 142875 h 323850"/>
                <a:gd name="connsiteX79" fmla="*/ 51340 w 323850"/>
                <a:gd name="connsiteY79" fmla="*/ 142875 h 323850"/>
                <a:gd name="connsiteX80" fmla="*/ 60541 w 323850"/>
                <a:gd name="connsiteY80" fmla="*/ 135779 h 323850"/>
                <a:gd name="connsiteX81" fmla="*/ 71761 w 323850"/>
                <a:gd name="connsiteY81" fmla="*/ 108718 h 323850"/>
                <a:gd name="connsiteX82" fmla="*/ 70256 w 323850"/>
                <a:gd name="connsiteY82" fmla="*/ 97174 h 323850"/>
                <a:gd name="connsiteX83" fmla="*/ 47396 w 323850"/>
                <a:gd name="connsiteY83" fmla="*/ 74381 h 323850"/>
                <a:gd name="connsiteX84" fmla="*/ 74390 w 323850"/>
                <a:gd name="connsiteY84" fmla="*/ 47387 h 323850"/>
                <a:gd name="connsiteX85" fmla="*/ 97184 w 323850"/>
                <a:gd name="connsiteY85" fmla="*/ 70247 h 323850"/>
                <a:gd name="connsiteX86" fmla="*/ 108728 w 323850"/>
                <a:gd name="connsiteY86" fmla="*/ 71752 h 323850"/>
                <a:gd name="connsiteX87" fmla="*/ 135788 w 323850"/>
                <a:gd name="connsiteY87" fmla="*/ 60541 h 323850"/>
                <a:gd name="connsiteX88" fmla="*/ 142875 w 323850"/>
                <a:gd name="connsiteY88" fmla="*/ 51340 h 323850"/>
                <a:gd name="connsiteX89" fmla="*/ 142875 w 323850"/>
                <a:gd name="connsiteY89" fmla="*/ 19050 h 323850"/>
                <a:gd name="connsiteX90" fmla="*/ 180975 w 323850"/>
                <a:gd name="connsiteY90" fmla="*/ 19050 h 323850"/>
                <a:gd name="connsiteX91" fmla="*/ 180975 w 323850"/>
                <a:gd name="connsiteY91" fmla="*/ 51340 h 323850"/>
                <a:gd name="connsiteX92" fmla="*/ 188071 w 323850"/>
                <a:gd name="connsiteY92" fmla="*/ 60550 h 323850"/>
                <a:gd name="connsiteX93" fmla="*/ 215132 w 323850"/>
                <a:gd name="connsiteY93" fmla="*/ 71761 h 323850"/>
                <a:gd name="connsiteX94" fmla="*/ 226695 w 323850"/>
                <a:gd name="connsiteY94" fmla="*/ 70256 h 323850"/>
                <a:gd name="connsiteX95" fmla="*/ 249488 w 323850"/>
                <a:gd name="connsiteY95" fmla="*/ 47396 h 323850"/>
                <a:gd name="connsiteX96" fmla="*/ 276482 w 323850"/>
                <a:gd name="connsiteY96" fmla="*/ 74390 h 323850"/>
                <a:gd name="connsiteX97" fmla="*/ 253622 w 323850"/>
                <a:gd name="connsiteY97" fmla="*/ 97184 h 323850"/>
                <a:gd name="connsiteX98" fmla="*/ 252117 w 323850"/>
                <a:gd name="connsiteY98" fmla="*/ 108728 h 323850"/>
                <a:gd name="connsiteX99" fmla="*/ 263338 w 323850"/>
                <a:gd name="connsiteY99" fmla="*/ 135788 h 323850"/>
                <a:gd name="connsiteX100" fmla="*/ 272510 w 323850"/>
                <a:gd name="connsiteY100" fmla="*/ 142875 h 323850"/>
                <a:gd name="connsiteX101" fmla="*/ 304800 w 323850"/>
                <a:gd name="connsiteY101" fmla="*/ 142875 h 323850"/>
                <a:gd name="connsiteX102" fmla="*/ 304800 w 323850"/>
                <a:gd name="connsiteY102" fmla="*/ 180975 h 323850"/>
                <a:gd name="connsiteX103" fmla="*/ 272510 w 323850"/>
                <a:gd name="connsiteY103" fmla="*/ 180975 h 323850"/>
                <a:gd name="connsiteX104" fmla="*/ 263309 w 323850"/>
                <a:gd name="connsiteY104" fmla="*/ 188071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23850" h="323850">
                  <a:moveTo>
                    <a:pt x="314325" y="200025"/>
                  </a:moveTo>
                  <a:cubicBezTo>
                    <a:pt x="319586" y="200025"/>
                    <a:pt x="323850" y="195761"/>
                    <a:pt x="323850" y="190500"/>
                  </a:cubicBezTo>
                  <a:lnTo>
                    <a:pt x="323850" y="133350"/>
                  </a:lnTo>
                  <a:cubicBezTo>
                    <a:pt x="323850" y="128089"/>
                    <a:pt x="319586" y="123825"/>
                    <a:pt x="314325" y="123825"/>
                  </a:cubicBezTo>
                  <a:lnTo>
                    <a:pt x="279625" y="123825"/>
                  </a:lnTo>
                  <a:cubicBezTo>
                    <a:pt x="277592" y="117574"/>
                    <a:pt x="275073" y="111491"/>
                    <a:pt x="272091" y="105632"/>
                  </a:cubicBezTo>
                  <a:lnTo>
                    <a:pt x="296666" y="81143"/>
                  </a:lnTo>
                  <a:cubicBezTo>
                    <a:pt x="300390" y="77428"/>
                    <a:pt x="300398" y="71398"/>
                    <a:pt x="296683" y="67673"/>
                  </a:cubicBezTo>
                  <a:cubicBezTo>
                    <a:pt x="296677" y="67667"/>
                    <a:pt x="296671" y="67662"/>
                    <a:pt x="296666" y="67656"/>
                  </a:cubicBezTo>
                  <a:lnTo>
                    <a:pt x="256223" y="27175"/>
                  </a:lnTo>
                  <a:cubicBezTo>
                    <a:pt x="254437" y="25388"/>
                    <a:pt x="252014" y="24385"/>
                    <a:pt x="249488" y="24384"/>
                  </a:cubicBezTo>
                  <a:lnTo>
                    <a:pt x="249488" y="24384"/>
                  </a:lnTo>
                  <a:cubicBezTo>
                    <a:pt x="246961" y="24387"/>
                    <a:pt x="244538" y="25394"/>
                    <a:pt x="242754" y="27184"/>
                  </a:cubicBezTo>
                  <a:lnTo>
                    <a:pt x="218218" y="51759"/>
                  </a:lnTo>
                  <a:cubicBezTo>
                    <a:pt x="212358" y="48780"/>
                    <a:pt x="206275" y="46261"/>
                    <a:pt x="200025" y="44225"/>
                  </a:cubicBezTo>
                  <a:lnTo>
                    <a:pt x="200025" y="9525"/>
                  </a:lnTo>
                  <a:cubicBezTo>
                    <a:pt x="200025" y="4264"/>
                    <a:pt x="195761" y="0"/>
                    <a:pt x="190500" y="0"/>
                  </a:cubicBezTo>
                  <a:lnTo>
                    <a:pt x="133350" y="0"/>
                  </a:lnTo>
                  <a:cubicBezTo>
                    <a:pt x="128089" y="0"/>
                    <a:pt x="123825" y="4264"/>
                    <a:pt x="123825" y="9525"/>
                  </a:cubicBezTo>
                  <a:lnTo>
                    <a:pt x="123825" y="44225"/>
                  </a:lnTo>
                  <a:cubicBezTo>
                    <a:pt x="117575" y="46261"/>
                    <a:pt x="111492" y="48780"/>
                    <a:pt x="105632" y="51759"/>
                  </a:cubicBezTo>
                  <a:lnTo>
                    <a:pt x="81134" y="27184"/>
                  </a:lnTo>
                  <a:cubicBezTo>
                    <a:pt x="79350" y="25394"/>
                    <a:pt x="76927" y="24387"/>
                    <a:pt x="74400" y="24384"/>
                  </a:cubicBezTo>
                  <a:lnTo>
                    <a:pt x="74400" y="24384"/>
                  </a:lnTo>
                  <a:cubicBezTo>
                    <a:pt x="71874" y="24385"/>
                    <a:pt x="69451" y="25388"/>
                    <a:pt x="67666" y="27175"/>
                  </a:cubicBezTo>
                  <a:lnTo>
                    <a:pt x="27175" y="67628"/>
                  </a:lnTo>
                  <a:cubicBezTo>
                    <a:pt x="23450" y="71343"/>
                    <a:pt x="23443" y="77373"/>
                    <a:pt x="27158" y="81098"/>
                  </a:cubicBezTo>
                  <a:cubicBezTo>
                    <a:pt x="27163" y="81104"/>
                    <a:pt x="27169" y="81109"/>
                    <a:pt x="27175" y="81115"/>
                  </a:cubicBezTo>
                  <a:lnTo>
                    <a:pt x="51749" y="105604"/>
                  </a:lnTo>
                  <a:cubicBezTo>
                    <a:pt x="48770" y="111472"/>
                    <a:pt x="46254" y="117564"/>
                    <a:pt x="44225" y="123825"/>
                  </a:cubicBezTo>
                  <a:lnTo>
                    <a:pt x="9525" y="123825"/>
                  </a:lnTo>
                  <a:cubicBezTo>
                    <a:pt x="4264" y="123825"/>
                    <a:pt x="0" y="128089"/>
                    <a:pt x="0" y="133350"/>
                  </a:cubicBezTo>
                  <a:lnTo>
                    <a:pt x="0" y="190500"/>
                  </a:lnTo>
                  <a:cubicBezTo>
                    <a:pt x="0" y="195761"/>
                    <a:pt x="4264" y="200025"/>
                    <a:pt x="9525" y="200025"/>
                  </a:cubicBezTo>
                  <a:lnTo>
                    <a:pt x="44225" y="200025"/>
                  </a:lnTo>
                  <a:cubicBezTo>
                    <a:pt x="46258" y="206276"/>
                    <a:pt x="48777" y="212359"/>
                    <a:pt x="51759" y="218218"/>
                  </a:cubicBezTo>
                  <a:lnTo>
                    <a:pt x="27184" y="242707"/>
                  </a:lnTo>
                  <a:cubicBezTo>
                    <a:pt x="23457" y="246419"/>
                    <a:pt x="23445" y="252450"/>
                    <a:pt x="27158" y="256177"/>
                  </a:cubicBezTo>
                  <a:cubicBezTo>
                    <a:pt x="27167" y="256186"/>
                    <a:pt x="27175" y="256195"/>
                    <a:pt x="27184" y="256203"/>
                  </a:cubicBezTo>
                  <a:lnTo>
                    <a:pt x="67627" y="296580"/>
                  </a:lnTo>
                  <a:cubicBezTo>
                    <a:pt x="71347" y="300298"/>
                    <a:pt x="77376" y="300298"/>
                    <a:pt x="81096" y="296580"/>
                  </a:cubicBezTo>
                  <a:lnTo>
                    <a:pt x="105594" y="272091"/>
                  </a:lnTo>
                  <a:cubicBezTo>
                    <a:pt x="111468" y="275069"/>
                    <a:pt x="117563" y="277588"/>
                    <a:pt x="123825" y="279625"/>
                  </a:cubicBezTo>
                  <a:lnTo>
                    <a:pt x="123825" y="314325"/>
                  </a:lnTo>
                  <a:cubicBezTo>
                    <a:pt x="123825" y="319586"/>
                    <a:pt x="128089" y="323850"/>
                    <a:pt x="133350" y="323850"/>
                  </a:cubicBezTo>
                  <a:lnTo>
                    <a:pt x="190500" y="323850"/>
                  </a:lnTo>
                  <a:cubicBezTo>
                    <a:pt x="195761" y="323850"/>
                    <a:pt x="200025" y="319586"/>
                    <a:pt x="200025" y="314325"/>
                  </a:cubicBezTo>
                  <a:lnTo>
                    <a:pt x="200025" y="279625"/>
                  </a:lnTo>
                  <a:cubicBezTo>
                    <a:pt x="206278" y="277589"/>
                    <a:pt x="212364" y="275070"/>
                    <a:pt x="218227" y="272091"/>
                  </a:cubicBezTo>
                  <a:lnTo>
                    <a:pt x="242726" y="296580"/>
                  </a:lnTo>
                  <a:cubicBezTo>
                    <a:pt x="246444" y="300292"/>
                    <a:pt x="252466" y="300292"/>
                    <a:pt x="256184" y="296580"/>
                  </a:cubicBezTo>
                  <a:lnTo>
                    <a:pt x="296666" y="256194"/>
                  </a:lnTo>
                  <a:cubicBezTo>
                    <a:pt x="300393" y="252482"/>
                    <a:pt x="300405" y="246451"/>
                    <a:pt x="296692" y="242724"/>
                  </a:cubicBezTo>
                  <a:cubicBezTo>
                    <a:pt x="296683" y="242715"/>
                    <a:pt x="296675" y="242706"/>
                    <a:pt x="296666" y="242697"/>
                  </a:cubicBezTo>
                  <a:lnTo>
                    <a:pt x="272091" y="218208"/>
                  </a:lnTo>
                  <a:cubicBezTo>
                    <a:pt x="275072" y="212353"/>
                    <a:pt x="277591" y="206273"/>
                    <a:pt x="279625" y="200025"/>
                  </a:cubicBezTo>
                  <a:close/>
                  <a:moveTo>
                    <a:pt x="263309" y="188071"/>
                  </a:moveTo>
                  <a:cubicBezTo>
                    <a:pt x="260803" y="197555"/>
                    <a:pt x="257029" y="206657"/>
                    <a:pt x="252089" y="215132"/>
                  </a:cubicBezTo>
                  <a:cubicBezTo>
                    <a:pt x="249907" y="218874"/>
                    <a:pt x="250525" y="223618"/>
                    <a:pt x="253594" y="226676"/>
                  </a:cubicBezTo>
                  <a:lnTo>
                    <a:pt x="276454" y="249460"/>
                  </a:lnTo>
                  <a:lnTo>
                    <a:pt x="249469" y="276387"/>
                  </a:lnTo>
                  <a:lnTo>
                    <a:pt x="226695" y="253584"/>
                  </a:lnTo>
                  <a:cubicBezTo>
                    <a:pt x="223636" y="250523"/>
                    <a:pt x="218898" y="249909"/>
                    <a:pt x="215160" y="252089"/>
                  </a:cubicBezTo>
                  <a:cubicBezTo>
                    <a:pt x="206688" y="257032"/>
                    <a:pt x="197585" y="260803"/>
                    <a:pt x="188100" y="263300"/>
                  </a:cubicBezTo>
                  <a:cubicBezTo>
                    <a:pt x="183906" y="264392"/>
                    <a:pt x="180978" y="268177"/>
                    <a:pt x="180975" y="272510"/>
                  </a:cubicBezTo>
                  <a:lnTo>
                    <a:pt x="180975" y="304800"/>
                  </a:lnTo>
                  <a:lnTo>
                    <a:pt x="142875" y="304800"/>
                  </a:lnTo>
                  <a:lnTo>
                    <a:pt x="142875" y="272510"/>
                  </a:lnTo>
                  <a:cubicBezTo>
                    <a:pt x="142875" y="268185"/>
                    <a:pt x="139961" y="264403"/>
                    <a:pt x="135779" y="263300"/>
                  </a:cubicBezTo>
                  <a:cubicBezTo>
                    <a:pt x="126293" y="260803"/>
                    <a:pt x="117190" y="257032"/>
                    <a:pt x="108718" y="252089"/>
                  </a:cubicBezTo>
                  <a:cubicBezTo>
                    <a:pt x="104980" y="249909"/>
                    <a:pt x="100242" y="250523"/>
                    <a:pt x="97184" y="253584"/>
                  </a:cubicBezTo>
                  <a:lnTo>
                    <a:pt x="74390" y="276377"/>
                  </a:lnTo>
                  <a:lnTo>
                    <a:pt x="47406" y="249460"/>
                  </a:lnTo>
                  <a:lnTo>
                    <a:pt x="70266" y="226676"/>
                  </a:lnTo>
                  <a:cubicBezTo>
                    <a:pt x="73335" y="223618"/>
                    <a:pt x="73953" y="218874"/>
                    <a:pt x="71771" y="215132"/>
                  </a:cubicBezTo>
                  <a:cubicBezTo>
                    <a:pt x="66830" y="206657"/>
                    <a:pt x="63056" y="197555"/>
                    <a:pt x="60550" y="188071"/>
                  </a:cubicBezTo>
                  <a:cubicBezTo>
                    <a:pt x="59447" y="183889"/>
                    <a:pt x="55665" y="180975"/>
                    <a:pt x="51340" y="180975"/>
                  </a:cubicBezTo>
                  <a:lnTo>
                    <a:pt x="19050" y="180975"/>
                  </a:lnTo>
                  <a:lnTo>
                    <a:pt x="19050" y="142875"/>
                  </a:lnTo>
                  <a:lnTo>
                    <a:pt x="51340" y="142875"/>
                  </a:lnTo>
                  <a:cubicBezTo>
                    <a:pt x="55661" y="142871"/>
                    <a:pt x="59439" y="139958"/>
                    <a:pt x="60541" y="135779"/>
                  </a:cubicBezTo>
                  <a:cubicBezTo>
                    <a:pt x="63047" y="126295"/>
                    <a:pt x="66821" y="117193"/>
                    <a:pt x="71761" y="108718"/>
                  </a:cubicBezTo>
                  <a:cubicBezTo>
                    <a:pt x="73943" y="104976"/>
                    <a:pt x="73325" y="100232"/>
                    <a:pt x="70256" y="97174"/>
                  </a:cubicBezTo>
                  <a:lnTo>
                    <a:pt x="47396" y="74381"/>
                  </a:lnTo>
                  <a:lnTo>
                    <a:pt x="74390" y="47387"/>
                  </a:lnTo>
                  <a:lnTo>
                    <a:pt x="97184" y="70247"/>
                  </a:lnTo>
                  <a:cubicBezTo>
                    <a:pt x="100242" y="73315"/>
                    <a:pt x="104985" y="73934"/>
                    <a:pt x="108728" y="71752"/>
                  </a:cubicBezTo>
                  <a:cubicBezTo>
                    <a:pt x="117200" y="66809"/>
                    <a:pt x="126303" y="63037"/>
                    <a:pt x="135788" y="60541"/>
                  </a:cubicBezTo>
                  <a:cubicBezTo>
                    <a:pt x="139963" y="59435"/>
                    <a:pt x="142872" y="55659"/>
                    <a:pt x="142875" y="51340"/>
                  </a:cubicBezTo>
                  <a:lnTo>
                    <a:pt x="142875" y="19050"/>
                  </a:lnTo>
                  <a:lnTo>
                    <a:pt x="180975" y="19050"/>
                  </a:lnTo>
                  <a:lnTo>
                    <a:pt x="180975" y="51340"/>
                  </a:lnTo>
                  <a:cubicBezTo>
                    <a:pt x="180975" y="55665"/>
                    <a:pt x="183889" y="59447"/>
                    <a:pt x="188071" y="60550"/>
                  </a:cubicBezTo>
                  <a:cubicBezTo>
                    <a:pt x="197557" y="63047"/>
                    <a:pt x="206660" y="66818"/>
                    <a:pt x="215132" y="71761"/>
                  </a:cubicBezTo>
                  <a:cubicBezTo>
                    <a:pt x="218879" y="73953"/>
                    <a:pt x="223634" y="73334"/>
                    <a:pt x="226695" y="70256"/>
                  </a:cubicBezTo>
                  <a:lnTo>
                    <a:pt x="249488" y="47396"/>
                  </a:lnTo>
                  <a:lnTo>
                    <a:pt x="276482" y="74390"/>
                  </a:lnTo>
                  <a:lnTo>
                    <a:pt x="253622" y="97184"/>
                  </a:lnTo>
                  <a:cubicBezTo>
                    <a:pt x="250554" y="100242"/>
                    <a:pt x="249935" y="104985"/>
                    <a:pt x="252117" y="108728"/>
                  </a:cubicBezTo>
                  <a:cubicBezTo>
                    <a:pt x="257058" y="117202"/>
                    <a:pt x="260832" y="126305"/>
                    <a:pt x="263338" y="135788"/>
                  </a:cubicBezTo>
                  <a:cubicBezTo>
                    <a:pt x="264441" y="139953"/>
                    <a:pt x="268202" y="142859"/>
                    <a:pt x="272510" y="142875"/>
                  </a:cubicBezTo>
                  <a:lnTo>
                    <a:pt x="304800" y="142875"/>
                  </a:lnTo>
                  <a:lnTo>
                    <a:pt x="304800" y="180975"/>
                  </a:lnTo>
                  <a:lnTo>
                    <a:pt x="272510" y="180975"/>
                  </a:lnTo>
                  <a:cubicBezTo>
                    <a:pt x="268189" y="180979"/>
                    <a:pt x="264411" y="183892"/>
                    <a:pt x="263309" y="188071"/>
                  </a:cubicBezTo>
                  <a:close/>
                </a:path>
              </a:pathLst>
            </a:custGeom>
            <a:grpFill/>
            <a:ln w="952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2009EB39-F2E7-4889-B4D1-18278A5A75E3}"/>
                </a:ext>
              </a:extLst>
            </p:cNvPr>
            <p:cNvSpPr/>
            <p:nvPr/>
          </p:nvSpPr>
          <p:spPr>
            <a:xfrm>
              <a:off x="4742787" y="1856189"/>
              <a:ext cx="76200" cy="76200"/>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 name="connsiteX5" fmla="*/ 38100 w 76200"/>
                <a:gd name="connsiteY5" fmla="*/ 57150 h 76200"/>
                <a:gd name="connsiteX6" fmla="*/ 19050 w 76200"/>
                <a:gd name="connsiteY6" fmla="*/ 38100 h 76200"/>
                <a:gd name="connsiteX7" fmla="*/ 38100 w 76200"/>
                <a:gd name="connsiteY7" fmla="*/ 19050 h 76200"/>
                <a:gd name="connsiteX8" fmla="*/ 57150 w 76200"/>
                <a:gd name="connsiteY8" fmla="*/ 38100 h 76200"/>
                <a:gd name="connsiteX9" fmla="*/ 38100 w 76200"/>
                <a:gd name="connsiteY9" fmla="*/ 571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0"/>
                  </a:moveTo>
                  <a:cubicBezTo>
                    <a:pt x="17058" y="0"/>
                    <a:pt x="0" y="17058"/>
                    <a:pt x="0" y="38100"/>
                  </a:cubicBezTo>
                  <a:cubicBezTo>
                    <a:pt x="0" y="59142"/>
                    <a:pt x="17058" y="76200"/>
                    <a:pt x="38100" y="76200"/>
                  </a:cubicBezTo>
                  <a:cubicBezTo>
                    <a:pt x="59142" y="76200"/>
                    <a:pt x="76200" y="59142"/>
                    <a:pt x="76200" y="38100"/>
                  </a:cubicBezTo>
                  <a:cubicBezTo>
                    <a:pt x="76200" y="17058"/>
                    <a:pt x="59142" y="0"/>
                    <a:pt x="38100" y="0"/>
                  </a:cubicBezTo>
                  <a:close/>
                  <a:moveTo>
                    <a:pt x="38100" y="57150"/>
                  </a:moveTo>
                  <a:cubicBezTo>
                    <a:pt x="27579" y="57150"/>
                    <a:pt x="19050" y="48621"/>
                    <a:pt x="19050" y="38100"/>
                  </a:cubicBezTo>
                  <a:cubicBezTo>
                    <a:pt x="19050" y="27579"/>
                    <a:pt x="27579" y="19050"/>
                    <a:pt x="38100" y="19050"/>
                  </a:cubicBezTo>
                  <a:cubicBezTo>
                    <a:pt x="48621" y="19050"/>
                    <a:pt x="57150" y="27579"/>
                    <a:pt x="57150" y="38100"/>
                  </a:cubicBezTo>
                  <a:cubicBezTo>
                    <a:pt x="57150" y="48621"/>
                    <a:pt x="48621" y="57150"/>
                    <a:pt x="38100" y="57150"/>
                  </a:cubicBezTo>
                  <a:close/>
                </a:path>
              </a:pathLst>
            </a:custGeom>
            <a:grpFill/>
            <a:ln w="9525" cap="flat">
              <a:noFill/>
              <a:prstDash val="solid"/>
              <a:miter/>
            </a:ln>
          </p:spPr>
          <p:txBody>
            <a:bodyPr rtlCol="0" anchor="ctr"/>
            <a:lstStyle/>
            <a:p>
              <a:endParaRPr lang="en-GB"/>
            </a:p>
          </p:txBody>
        </p:sp>
      </p:grpSp>
      <p:cxnSp>
        <p:nvCxnSpPr>
          <p:cNvPr id="97" name="Straight Connector 96">
            <a:extLst>
              <a:ext uri="{FF2B5EF4-FFF2-40B4-BE49-F238E27FC236}">
                <a16:creationId xmlns:a16="http://schemas.microsoft.com/office/drawing/2014/main" id="{498D6F81-ED00-4B59-A0D8-4CC03B4CB343}"/>
              </a:ext>
            </a:extLst>
          </p:cNvPr>
          <p:cNvCxnSpPr>
            <a:cxnSpLocks/>
          </p:cNvCxnSpPr>
          <p:nvPr/>
        </p:nvCxnSpPr>
        <p:spPr>
          <a:xfrm>
            <a:off x="611189" y="1747826"/>
            <a:ext cx="0" cy="1394517"/>
          </a:xfrm>
          <a:prstGeom prst="line">
            <a:avLst/>
          </a:prstGeom>
          <a:ln w="15875" cap="rnd">
            <a:solidFill>
              <a:srgbClr val="CAC8C8"/>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D1E19A0E-53F7-42B4-9B8B-ACF6DBAD1E67}"/>
              </a:ext>
            </a:extLst>
          </p:cNvPr>
          <p:cNvCxnSpPr>
            <a:cxnSpLocks/>
          </p:cNvCxnSpPr>
          <p:nvPr/>
        </p:nvCxnSpPr>
        <p:spPr>
          <a:xfrm>
            <a:off x="2513523" y="1747826"/>
            <a:ext cx="0" cy="1394517"/>
          </a:xfrm>
          <a:prstGeom prst="line">
            <a:avLst/>
          </a:prstGeom>
          <a:ln w="15875" cap="rnd">
            <a:solidFill>
              <a:srgbClr val="CAC8C8"/>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2A478890-0C6E-4E86-AC7E-7AC2FAE29F29}"/>
              </a:ext>
            </a:extLst>
          </p:cNvPr>
          <p:cNvCxnSpPr>
            <a:cxnSpLocks/>
          </p:cNvCxnSpPr>
          <p:nvPr/>
        </p:nvCxnSpPr>
        <p:spPr>
          <a:xfrm>
            <a:off x="4406333" y="1747826"/>
            <a:ext cx="25280" cy="1356798"/>
          </a:xfrm>
          <a:prstGeom prst="line">
            <a:avLst/>
          </a:prstGeom>
          <a:ln w="15875" cap="rnd">
            <a:solidFill>
              <a:srgbClr val="CAC8C8"/>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283536AF-07B1-4EC5-95A9-38C6F0E0432F}"/>
              </a:ext>
            </a:extLst>
          </p:cNvPr>
          <p:cNvCxnSpPr>
            <a:cxnSpLocks/>
          </p:cNvCxnSpPr>
          <p:nvPr/>
        </p:nvCxnSpPr>
        <p:spPr>
          <a:xfrm>
            <a:off x="6299141" y="1747826"/>
            <a:ext cx="0" cy="1394517"/>
          </a:xfrm>
          <a:prstGeom prst="line">
            <a:avLst/>
          </a:prstGeom>
          <a:ln w="15875" cap="rnd">
            <a:solidFill>
              <a:srgbClr val="CAC8C8"/>
            </a:solidFill>
            <a:prstDash val="sysDot"/>
          </a:ln>
          <a:effectLst/>
        </p:spPr>
        <p:style>
          <a:lnRef idx="2">
            <a:schemeClr val="accent1"/>
          </a:lnRef>
          <a:fillRef idx="0">
            <a:schemeClr val="accent1"/>
          </a:fillRef>
          <a:effectRef idx="1">
            <a:schemeClr val="accent1"/>
          </a:effectRef>
          <a:fontRef idx="minor">
            <a:schemeClr val="tx1"/>
          </a:fontRef>
        </p:style>
      </p:cxnSp>
      <p:sp>
        <p:nvSpPr>
          <p:cNvPr id="72" name="Text Placeholder 71">
            <a:extLst>
              <a:ext uri="{FF2B5EF4-FFF2-40B4-BE49-F238E27FC236}">
                <a16:creationId xmlns:a16="http://schemas.microsoft.com/office/drawing/2014/main" id="{76CFCB21-8C7A-406D-B4D9-5EB1EF2B76AB}"/>
              </a:ext>
            </a:extLst>
          </p:cNvPr>
          <p:cNvSpPr txBox="1">
            <a:spLocks/>
          </p:cNvSpPr>
          <p:nvPr/>
        </p:nvSpPr>
        <p:spPr>
          <a:xfrm>
            <a:off x="1186758" y="3344171"/>
            <a:ext cx="1704400" cy="313921"/>
          </a:xfrm>
          <a:prstGeom prst="rect">
            <a:avLst/>
          </a:prstGeom>
        </p:spPr>
        <p:txBody>
          <a:bodyPr vert="horz" lIns="0" tIns="0" rIns="0" bIns="0" numCol="1" spcCol="270000" anchor="ctr">
            <a:noAutofit/>
          </a:bodyPr>
          <a:lstStyle>
            <a:lvl1pPr marL="171450" indent="-171450" algn="l" defTabSz="457200" rtl="0" eaLnBrk="1" fontAlgn="base" hangingPunct="1">
              <a:lnSpc>
                <a:spcPct val="125000"/>
              </a:lnSpc>
              <a:spcBef>
                <a:spcPts val="0"/>
              </a:spcBef>
              <a:spcAft>
                <a:spcPts val="800"/>
              </a:spcAft>
              <a:buClr>
                <a:srgbClr val="4D4D4F"/>
              </a:buClr>
              <a:buFont typeface="Arial" panose="020B0604020202020204" pitchFamily="34" charset="0"/>
              <a:buChar char="•"/>
              <a:defRPr sz="1200" b="0" i="0" kern="120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700"/>
              </a:spcBef>
              <a:spcAft>
                <a:spcPts val="0"/>
              </a:spcAft>
              <a:buFont typeface="Arial" panose="020B0604020202020204" pitchFamily="34" charset="0"/>
              <a:buNone/>
            </a:pPr>
            <a:r>
              <a:rPr lang="en-GB" sz="1600">
                <a:solidFill>
                  <a:schemeClr val="bg1"/>
                </a:solidFill>
              </a:rPr>
              <a:t>Insight </a:t>
            </a:r>
          </a:p>
        </p:txBody>
      </p:sp>
      <p:pic>
        <p:nvPicPr>
          <p:cNvPr id="62" name="Picture 61" descr="A picture containing food&#10;&#10;Description automatically generated">
            <a:extLst>
              <a:ext uri="{FF2B5EF4-FFF2-40B4-BE49-F238E27FC236}">
                <a16:creationId xmlns:a16="http://schemas.microsoft.com/office/drawing/2014/main" id="{AB609A67-20F6-478A-A079-EDE0361360C0}"/>
              </a:ext>
            </a:extLst>
          </p:cNvPr>
          <p:cNvPicPr>
            <a:picLocks noChangeAspect="1"/>
          </p:cNvPicPr>
          <p:nvPr/>
        </p:nvPicPr>
        <p:blipFill>
          <a:blip r:embed="rId3"/>
          <a:stretch>
            <a:fillRect/>
          </a:stretch>
        </p:blipFill>
        <p:spPr>
          <a:xfrm>
            <a:off x="3008815" y="1723254"/>
            <a:ext cx="1002008" cy="1122817"/>
          </a:xfrm>
          <a:prstGeom prst="rect">
            <a:avLst/>
          </a:prstGeom>
        </p:spPr>
      </p:pic>
      <p:pic>
        <p:nvPicPr>
          <p:cNvPr id="63" name="Picture 62" descr="A close up of a sign&#10;&#10;Description automatically generated">
            <a:extLst>
              <a:ext uri="{FF2B5EF4-FFF2-40B4-BE49-F238E27FC236}">
                <a16:creationId xmlns:a16="http://schemas.microsoft.com/office/drawing/2014/main" id="{D2746179-B506-47F3-8231-6CC425F98DDC}"/>
              </a:ext>
            </a:extLst>
          </p:cNvPr>
          <p:cNvPicPr>
            <a:picLocks noChangeAspect="1"/>
          </p:cNvPicPr>
          <p:nvPr/>
        </p:nvPicPr>
        <p:blipFill>
          <a:blip r:embed="rId4"/>
          <a:stretch>
            <a:fillRect/>
          </a:stretch>
        </p:blipFill>
        <p:spPr>
          <a:xfrm>
            <a:off x="6744379" y="1868851"/>
            <a:ext cx="1177675" cy="977220"/>
          </a:xfrm>
          <a:prstGeom prst="rect">
            <a:avLst/>
          </a:prstGeom>
        </p:spPr>
      </p:pic>
      <p:pic>
        <p:nvPicPr>
          <p:cNvPr id="37" name="Picture 36">
            <a:extLst>
              <a:ext uri="{FF2B5EF4-FFF2-40B4-BE49-F238E27FC236}">
                <a16:creationId xmlns:a16="http://schemas.microsoft.com/office/drawing/2014/main" id="{67BF7A70-E3AB-45BC-A16C-D7CABAAF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6653" y="4365236"/>
            <a:ext cx="2346694" cy="321861"/>
          </a:xfrm>
          <a:prstGeom prst="rect">
            <a:avLst/>
          </a:prstGeom>
        </p:spPr>
      </p:pic>
      <p:pic>
        <p:nvPicPr>
          <p:cNvPr id="1026" name="Picture 2" descr="National Institute for Health Research logo | Homepage">
            <a:extLst>
              <a:ext uri="{FF2B5EF4-FFF2-40B4-BE49-F238E27FC236}">
                <a16:creationId xmlns:a16="http://schemas.microsoft.com/office/drawing/2014/main" id="{7B929147-564D-4D8C-8042-8FEE1CB07A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457" y="4158655"/>
            <a:ext cx="1930148" cy="2550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h logo">
            <a:extLst>
              <a:ext uri="{FF2B5EF4-FFF2-40B4-BE49-F238E27FC236}">
                <a16:creationId xmlns:a16="http://schemas.microsoft.com/office/drawing/2014/main" id="{BDF78D36-B6A6-4B14-A516-216265CF93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2764" y="4315454"/>
            <a:ext cx="1411196" cy="66639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FDEED98-D1E8-42B0-9E03-2B3E4FD1E8D0}"/>
              </a:ext>
            </a:extLst>
          </p:cNvPr>
          <p:cNvSpPr txBox="1"/>
          <p:nvPr/>
        </p:nvSpPr>
        <p:spPr>
          <a:xfrm>
            <a:off x="7465282" y="4184151"/>
            <a:ext cx="1678718" cy="600164"/>
          </a:xfrm>
          <a:prstGeom prst="rect">
            <a:avLst/>
          </a:prstGeom>
          <a:noFill/>
        </p:spPr>
        <p:txBody>
          <a:bodyPr wrap="square">
            <a:spAutoFit/>
          </a:bodyPr>
          <a:lstStyle/>
          <a:p>
            <a:r>
              <a:rPr lang="en-GB" sz="1100" b="1" i="0">
                <a:solidFill>
                  <a:schemeClr val="accent1"/>
                </a:solidFill>
                <a:effectLst/>
                <a:latin typeface="-apple-system"/>
              </a:rPr>
              <a:t>NHS England and NHS Improvement East of England</a:t>
            </a:r>
            <a:endParaRPr lang="en-GB" sz="1100">
              <a:solidFill>
                <a:schemeClr val="accent1"/>
              </a:solidFill>
            </a:endParaRPr>
          </a:p>
        </p:txBody>
      </p:sp>
    </p:spTree>
    <p:extLst>
      <p:ext uri="{BB962C8B-B14F-4D97-AF65-F5344CB8AC3E}">
        <p14:creationId xmlns:p14="http://schemas.microsoft.com/office/powerpoint/2010/main" val="25563456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157">
            <a:extLst>
              <a:ext uri="{FF2B5EF4-FFF2-40B4-BE49-F238E27FC236}">
                <a16:creationId xmlns:a16="http://schemas.microsoft.com/office/drawing/2014/main" id="{2C1818BE-130D-4837-8494-19F98D45385F}"/>
              </a:ext>
            </a:extLst>
          </p:cNvPr>
          <p:cNvGrpSpPr/>
          <p:nvPr/>
        </p:nvGrpSpPr>
        <p:grpSpPr>
          <a:xfrm>
            <a:off x="3687756" y="-106290"/>
            <a:ext cx="5456245" cy="1360545"/>
            <a:chOff x="3687756" y="-106290"/>
            <a:chExt cx="5456245" cy="1360545"/>
          </a:xfrm>
        </p:grpSpPr>
        <p:grpSp>
          <p:nvGrpSpPr>
            <p:cNvPr id="90" name="Group 89">
              <a:extLst>
                <a:ext uri="{FF2B5EF4-FFF2-40B4-BE49-F238E27FC236}">
                  <a16:creationId xmlns:a16="http://schemas.microsoft.com/office/drawing/2014/main" id="{2E5B6A7F-ECEF-4B21-A0B7-EA6E78F74B82}"/>
                </a:ext>
              </a:extLst>
            </p:cNvPr>
            <p:cNvGrpSpPr/>
            <p:nvPr/>
          </p:nvGrpSpPr>
          <p:grpSpPr>
            <a:xfrm rot="4775587" flipH="1" flipV="1">
              <a:off x="5974173" y="422734"/>
              <a:ext cx="62231" cy="811733"/>
              <a:chOff x="3589019" y="1562100"/>
              <a:chExt cx="62231" cy="811733"/>
            </a:xfrm>
          </p:grpSpPr>
          <p:cxnSp>
            <p:nvCxnSpPr>
              <p:cNvPr id="91" name="Straight Connector 90">
                <a:extLst>
                  <a:ext uri="{FF2B5EF4-FFF2-40B4-BE49-F238E27FC236}">
                    <a16:creationId xmlns:a16="http://schemas.microsoft.com/office/drawing/2014/main" id="{7F0626EC-9E38-4CAE-BBAD-2447DD90D087}"/>
                  </a:ext>
                </a:extLst>
              </p:cNvPr>
              <p:cNvCxnSpPr>
                <a:cxnSpLocks/>
              </p:cNvCxnSpPr>
              <p:nvPr/>
            </p:nvCxnSpPr>
            <p:spPr>
              <a:xfrm flipH="1">
                <a:off x="3619500" y="1562100"/>
                <a:ext cx="31750" cy="774700"/>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92" name="Oval 91">
                <a:extLst>
                  <a:ext uri="{FF2B5EF4-FFF2-40B4-BE49-F238E27FC236}">
                    <a16:creationId xmlns:a16="http://schemas.microsoft.com/office/drawing/2014/main" id="{00225850-954C-4652-B4FC-0B4676D9FCAE}"/>
                  </a:ext>
                </a:extLst>
              </p:cNvPr>
              <p:cNvSpPr/>
              <p:nvPr/>
            </p:nvSpPr>
            <p:spPr>
              <a:xfrm>
                <a:off x="3589019" y="2319865"/>
                <a:ext cx="53968" cy="5396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cxnSp>
          <p:nvCxnSpPr>
            <p:cNvPr id="93" name="Straight Connector 92">
              <a:extLst>
                <a:ext uri="{FF2B5EF4-FFF2-40B4-BE49-F238E27FC236}">
                  <a16:creationId xmlns:a16="http://schemas.microsoft.com/office/drawing/2014/main" id="{61FADD55-A885-49E6-B039-41A796B157C9}"/>
                </a:ext>
              </a:extLst>
            </p:cNvPr>
            <p:cNvCxnSpPr>
              <a:cxnSpLocks/>
            </p:cNvCxnSpPr>
            <p:nvPr/>
          </p:nvCxnSpPr>
          <p:spPr>
            <a:xfrm>
              <a:off x="6229417" y="232860"/>
              <a:ext cx="977833" cy="268790"/>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ABFA01B4-8376-4F1D-BDDC-F6D5AF785876}"/>
                </a:ext>
              </a:extLst>
            </p:cNvPr>
            <p:cNvCxnSpPr>
              <a:cxnSpLocks/>
              <a:endCxn id="95" idx="7"/>
            </p:cNvCxnSpPr>
            <p:nvPr/>
          </p:nvCxnSpPr>
          <p:spPr>
            <a:xfrm flipV="1">
              <a:off x="5738847" y="322791"/>
              <a:ext cx="389044" cy="383330"/>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grpSp>
          <p:nvGrpSpPr>
            <p:cNvPr id="96" name="Group 95">
              <a:extLst>
                <a:ext uri="{FF2B5EF4-FFF2-40B4-BE49-F238E27FC236}">
                  <a16:creationId xmlns:a16="http://schemas.microsoft.com/office/drawing/2014/main" id="{CCBF4FAC-A424-4268-8632-7703BE85BFBA}"/>
                </a:ext>
              </a:extLst>
            </p:cNvPr>
            <p:cNvGrpSpPr/>
            <p:nvPr/>
          </p:nvGrpSpPr>
          <p:grpSpPr>
            <a:xfrm rot="553097" flipH="1" flipV="1">
              <a:off x="5652487" y="87341"/>
              <a:ext cx="62231" cy="811733"/>
              <a:chOff x="3589019" y="1562100"/>
              <a:chExt cx="62231" cy="811733"/>
            </a:xfrm>
          </p:grpSpPr>
          <p:cxnSp>
            <p:nvCxnSpPr>
              <p:cNvPr id="97" name="Straight Connector 96">
                <a:extLst>
                  <a:ext uri="{FF2B5EF4-FFF2-40B4-BE49-F238E27FC236}">
                    <a16:creationId xmlns:a16="http://schemas.microsoft.com/office/drawing/2014/main" id="{5C887C72-3754-4255-B0EC-6E317F594E7B}"/>
                  </a:ext>
                </a:extLst>
              </p:cNvPr>
              <p:cNvCxnSpPr>
                <a:cxnSpLocks/>
              </p:cNvCxnSpPr>
              <p:nvPr/>
            </p:nvCxnSpPr>
            <p:spPr>
              <a:xfrm flipH="1">
                <a:off x="3619500" y="1562100"/>
                <a:ext cx="31750" cy="774700"/>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98" name="Oval 97">
                <a:extLst>
                  <a:ext uri="{FF2B5EF4-FFF2-40B4-BE49-F238E27FC236}">
                    <a16:creationId xmlns:a16="http://schemas.microsoft.com/office/drawing/2014/main" id="{0F7A8855-8B2A-4707-B738-AEDA952B44EE}"/>
                  </a:ext>
                </a:extLst>
              </p:cNvPr>
              <p:cNvSpPr/>
              <p:nvPr/>
            </p:nvSpPr>
            <p:spPr>
              <a:xfrm>
                <a:off x="3589019" y="2319865"/>
                <a:ext cx="53968" cy="539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cxnSp>
          <p:nvCxnSpPr>
            <p:cNvPr id="99" name="Straight Connector 98">
              <a:extLst>
                <a:ext uri="{FF2B5EF4-FFF2-40B4-BE49-F238E27FC236}">
                  <a16:creationId xmlns:a16="http://schemas.microsoft.com/office/drawing/2014/main" id="{6B9E63EB-2FF3-44AB-B207-246FB7D063AF}"/>
                </a:ext>
              </a:extLst>
            </p:cNvPr>
            <p:cNvCxnSpPr>
              <a:cxnSpLocks/>
              <a:endCxn id="98" idx="5"/>
            </p:cNvCxnSpPr>
            <p:nvPr/>
          </p:nvCxnSpPr>
          <p:spPr>
            <a:xfrm>
              <a:off x="5665592" y="-13509"/>
              <a:ext cx="67005" cy="111499"/>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B4CE5F36-F987-4215-954B-9A6EDD27D9CE}"/>
                </a:ext>
              </a:extLst>
            </p:cNvPr>
            <p:cNvCxnSpPr>
              <a:cxnSpLocks/>
            </p:cNvCxnSpPr>
            <p:nvPr/>
          </p:nvCxnSpPr>
          <p:spPr>
            <a:xfrm flipH="1" flipV="1">
              <a:off x="4974432" y="678252"/>
              <a:ext cx="638519" cy="166298"/>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6E7E498A-2AAC-4BF1-90C8-5D695B48B3D9}"/>
                </a:ext>
              </a:extLst>
            </p:cNvPr>
            <p:cNvCxnSpPr>
              <a:cxnSpLocks/>
            </p:cNvCxnSpPr>
            <p:nvPr/>
          </p:nvCxnSpPr>
          <p:spPr>
            <a:xfrm flipV="1">
              <a:off x="8372653" y="371475"/>
              <a:ext cx="219048" cy="372723"/>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6504E2D4-599D-4B43-B27A-7F2EBB885147}"/>
                </a:ext>
              </a:extLst>
            </p:cNvPr>
            <p:cNvCxnSpPr>
              <a:cxnSpLocks/>
            </p:cNvCxnSpPr>
            <p:nvPr/>
          </p:nvCxnSpPr>
          <p:spPr>
            <a:xfrm flipH="1" flipV="1">
              <a:off x="7896399" y="-106290"/>
              <a:ext cx="206201" cy="374592"/>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21F55451-21AA-4739-BC51-B416359DCB20}"/>
                </a:ext>
              </a:extLst>
            </p:cNvPr>
            <p:cNvCxnSpPr>
              <a:cxnSpLocks/>
              <a:stCxn id="103" idx="2"/>
              <a:endCxn id="108" idx="6"/>
            </p:cNvCxnSpPr>
            <p:nvPr/>
          </p:nvCxnSpPr>
          <p:spPr>
            <a:xfrm>
              <a:off x="8185653" y="299043"/>
              <a:ext cx="383342" cy="68537"/>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64C60B86-2BC0-41B6-A032-C406A2DDC797}"/>
                </a:ext>
              </a:extLst>
            </p:cNvPr>
            <p:cNvCxnSpPr>
              <a:cxnSpLocks/>
            </p:cNvCxnSpPr>
            <p:nvPr/>
          </p:nvCxnSpPr>
          <p:spPr>
            <a:xfrm>
              <a:off x="4391025" y="548120"/>
              <a:ext cx="602456" cy="142297"/>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123433E9-AA46-4B0C-ACCC-04E95CA0A1BA}"/>
                </a:ext>
              </a:extLst>
            </p:cNvPr>
            <p:cNvCxnSpPr>
              <a:cxnSpLocks/>
            </p:cNvCxnSpPr>
            <p:nvPr/>
          </p:nvCxnSpPr>
          <p:spPr>
            <a:xfrm flipH="1" flipV="1">
              <a:off x="8507585" y="-34852"/>
              <a:ext cx="86597" cy="401565"/>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25446865-5A2C-462B-BBA0-E8E745383442}"/>
                </a:ext>
              </a:extLst>
            </p:cNvPr>
            <p:cNvCxnSpPr>
              <a:cxnSpLocks/>
              <a:endCxn id="118" idx="5"/>
            </p:cNvCxnSpPr>
            <p:nvPr/>
          </p:nvCxnSpPr>
          <p:spPr>
            <a:xfrm flipV="1">
              <a:off x="3687756" y="631080"/>
              <a:ext cx="585134" cy="623175"/>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grpSp>
          <p:nvGrpSpPr>
            <p:cNvPr id="115" name="Group 114">
              <a:extLst>
                <a:ext uri="{FF2B5EF4-FFF2-40B4-BE49-F238E27FC236}">
                  <a16:creationId xmlns:a16="http://schemas.microsoft.com/office/drawing/2014/main" id="{A335AE6E-0DCB-4B8F-8F0E-A5DEFC9B52CD}"/>
                </a:ext>
              </a:extLst>
            </p:cNvPr>
            <p:cNvGrpSpPr/>
            <p:nvPr/>
          </p:nvGrpSpPr>
          <p:grpSpPr>
            <a:xfrm rot="19750348" flipH="1" flipV="1">
              <a:off x="4164697" y="112069"/>
              <a:ext cx="68020" cy="344716"/>
              <a:chOff x="3589019" y="2029117"/>
              <a:chExt cx="68020" cy="344716"/>
            </a:xfrm>
          </p:grpSpPr>
          <p:cxnSp>
            <p:nvCxnSpPr>
              <p:cNvPr id="116" name="Straight Connector 115">
                <a:extLst>
                  <a:ext uri="{FF2B5EF4-FFF2-40B4-BE49-F238E27FC236}">
                    <a16:creationId xmlns:a16="http://schemas.microsoft.com/office/drawing/2014/main" id="{12461CD7-E861-4C71-B02E-C9D7296C199B}"/>
                  </a:ext>
                </a:extLst>
              </p:cNvPr>
              <p:cNvCxnSpPr>
                <a:cxnSpLocks/>
              </p:cNvCxnSpPr>
              <p:nvPr/>
            </p:nvCxnSpPr>
            <p:spPr>
              <a:xfrm rot="21046903" flipH="1">
                <a:off x="3594695" y="2029117"/>
                <a:ext cx="62344" cy="304657"/>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117" name="Oval 116">
                <a:extLst>
                  <a:ext uri="{FF2B5EF4-FFF2-40B4-BE49-F238E27FC236}">
                    <a16:creationId xmlns:a16="http://schemas.microsoft.com/office/drawing/2014/main" id="{739A9281-027B-40AC-9B6F-C4877ADEDC60}"/>
                  </a:ext>
                </a:extLst>
              </p:cNvPr>
              <p:cNvSpPr/>
              <p:nvPr/>
            </p:nvSpPr>
            <p:spPr>
              <a:xfrm>
                <a:off x="3589019" y="2319865"/>
                <a:ext cx="53968" cy="539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sp>
          <p:nvSpPr>
            <p:cNvPr id="118" name="Oval 117">
              <a:extLst>
                <a:ext uri="{FF2B5EF4-FFF2-40B4-BE49-F238E27FC236}">
                  <a16:creationId xmlns:a16="http://schemas.microsoft.com/office/drawing/2014/main" id="{762CB46B-2CA0-40A9-B1AE-6DE0EF33AC0D}"/>
                </a:ext>
              </a:extLst>
            </p:cNvPr>
            <p:cNvSpPr/>
            <p:nvPr/>
          </p:nvSpPr>
          <p:spPr>
            <a:xfrm flipH="1">
              <a:off x="4235640" y="413969"/>
              <a:ext cx="254361" cy="254361"/>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cxnSp>
          <p:nvCxnSpPr>
            <p:cNvPr id="124" name="Straight Connector 123">
              <a:extLst>
                <a:ext uri="{FF2B5EF4-FFF2-40B4-BE49-F238E27FC236}">
                  <a16:creationId xmlns:a16="http://schemas.microsoft.com/office/drawing/2014/main" id="{594E2939-8C7F-4D35-890E-3D7DA02D5CE9}"/>
                </a:ext>
              </a:extLst>
            </p:cNvPr>
            <p:cNvCxnSpPr>
              <a:cxnSpLocks/>
              <a:stCxn id="98" idx="2"/>
            </p:cNvCxnSpPr>
            <p:nvPr/>
          </p:nvCxnSpPr>
          <p:spPr>
            <a:xfrm>
              <a:off x="5775011" y="124204"/>
              <a:ext cx="386368" cy="97252"/>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E8A72A03-3698-4723-AC13-DCEBBE5DC238}"/>
                </a:ext>
              </a:extLst>
            </p:cNvPr>
            <p:cNvCxnSpPr>
              <a:cxnSpLocks/>
            </p:cNvCxnSpPr>
            <p:nvPr/>
          </p:nvCxnSpPr>
          <p:spPr>
            <a:xfrm flipH="1" flipV="1">
              <a:off x="7207251" y="505004"/>
              <a:ext cx="1100799" cy="339546"/>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1D9CFCF-42FE-4FE7-A2BF-F62E64D688C4}"/>
                </a:ext>
              </a:extLst>
            </p:cNvPr>
            <p:cNvCxnSpPr>
              <a:cxnSpLocks/>
            </p:cNvCxnSpPr>
            <p:nvPr/>
          </p:nvCxnSpPr>
          <p:spPr>
            <a:xfrm flipH="1">
              <a:off x="7207253" y="298239"/>
              <a:ext cx="920747" cy="206765"/>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9D7CED4B-1B6B-4F00-8CE8-C09133281581}"/>
                </a:ext>
              </a:extLst>
            </p:cNvPr>
            <p:cNvCxnSpPr>
              <a:cxnSpLocks/>
            </p:cNvCxnSpPr>
            <p:nvPr/>
          </p:nvCxnSpPr>
          <p:spPr>
            <a:xfrm flipH="1">
              <a:off x="8593931" y="251316"/>
              <a:ext cx="550070" cy="116360"/>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EBC6E580-B0E9-4E07-BF9E-7907067EAD51}"/>
                </a:ext>
              </a:extLst>
            </p:cNvPr>
            <p:cNvCxnSpPr>
              <a:cxnSpLocks/>
            </p:cNvCxnSpPr>
            <p:nvPr/>
          </p:nvCxnSpPr>
          <p:spPr>
            <a:xfrm flipV="1">
              <a:off x="6266820" y="-60960"/>
              <a:ext cx="248273" cy="244627"/>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100" name="Oval 99">
              <a:extLst>
                <a:ext uri="{FF2B5EF4-FFF2-40B4-BE49-F238E27FC236}">
                  <a16:creationId xmlns:a16="http://schemas.microsoft.com/office/drawing/2014/main" id="{566AFA0C-DC3C-4C8E-8544-AC392B30E429}"/>
                </a:ext>
              </a:extLst>
            </p:cNvPr>
            <p:cNvSpPr/>
            <p:nvPr/>
          </p:nvSpPr>
          <p:spPr>
            <a:xfrm flipH="1" flipV="1">
              <a:off x="5399536" y="642981"/>
              <a:ext cx="393040" cy="39304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109" name="Oval 108">
              <a:extLst>
                <a:ext uri="{FF2B5EF4-FFF2-40B4-BE49-F238E27FC236}">
                  <a16:creationId xmlns:a16="http://schemas.microsoft.com/office/drawing/2014/main" id="{803C1D17-2401-4231-A0A0-FE2BE40852D0}"/>
                </a:ext>
              </a:extLst>
            </p:cNvPr>
            <p:cNvSpPr/>
            <p:nvPr/>
          </p:nvSpPr>
          <p:spPr>
            <a:xfrm flipH="1">
              <a:off x="4901732" y="595908"/>
              <a:ext cx="173732" cy="17373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121" name="Oval 120">
              <a:extLst>
                <a:ext uri="{FF2B5EF4-FFF2-40B4-BE49-F238E27FC236}">
                  <a16:creationId xmlns:a16="http://schemas.microsoft.com/office/drawing/2014/main" id="{90BD4910-86DA-4B14-97E7-8040E86D3D8D}"/>
                </a:ext>
              </a:extLst>
            </p:cNvPr>
            <p:cNvSpPr/>
            <p:nvPr/>
          </p:nvSpPr>
          <p:spPr>
            <a:xfrm flipH="1" flipV="1">
              <a:off x="7001598" y="308481"/>
              <a:ext cx="393040" cy="393044"/>
            </a:xfrm>
            <a:prstGeom prst="ellipse">
              <a:avLst/>
            </a:prstGeom>
            <a:solidFill>
              <a:srgbClr val="0268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95" name="Oval 94">
              <a:extLst>
                <a:ext uri="{FF2B5EF4-FFF2-40B4-BE49-F238E27FC236}">
                  <a16:creationId xmlns:a16="http://schemas.microsoft.com/office/drawing/2014/main" id="{CE668516-BD95-492D-834C-9A7CA70CCE54}"/>
                </a:ext>
              </a:extLst>
            </p:cNvPr>
            <p:cNvSpPr/>
            <p:nvPr/>
          </p:nvSpPr>
          <p:spPr>
            <a:xfrm flipH="1" flipV="1">
              <a:off x="6090641" y="105680"/>
              <a:ext cx="254361" cy="254361"/>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103" name="Oval 102">
              <a:extLst>
                <a:ext uri="{FF2B5EF4-FFF2-40B4-BE49-F238E27FC236}">
                  <a16:creationId xmlns:a16="http://schemas.microsoft.com/office/drawing/2014/main" id="{C03F0635-8393-4CFD-A4F2-4133F2647753}"/>
                </a:ext>
              </a:extLst>
            </p:cNvPr>
            <p:cNvSpPr/>
            <p:nvPr/>
          </p:nvSpPr>
          <p:spPr>
            <a:xfrm flipH="1">
              <a:off x="8042073" y="227253"/>
              <a:ext cx="143580" cy="1435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114" name="Oval 113">
              <a:extLst>
                <a:ext uri="{FF2B5EF4-FFF2-40B4-BE49-F238E27FC236}">
                  <a16:creationId xmlns:a16="http://schemas.microsoft.com/office/drawing/2014/main" id="{9FB63210-7C15-492E-9204-64EF10D64A00}"/>
                </a:ext>
              </a:extLst>
            </p:cNvPr>
            <p:cNvSpPr/>
            <p:nvPr/>
          </p:nvSpPr>
          <p:spPr>
            <a:xfrm flipH="1">
              <a:off x="8189407" y="720239"/>
              <a:ext cx="254361" cy="254361"/>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108" name="Oval 107">
              <a:extLst>
                <a:ext uri="{FF2B5EF4-FFF2-40B4-BE49-F238E27FC236}">
                  <a16:creationId xmlns:a16="http://schemas.microsoft.com/office/drawing/2014/main" id="{4611D079-CF6B-4738-A662-00E21E6B0029}"/>
                </a:ext>
              </a:extLst>
            </p:cNvPr>
            <p:cNvSpPr/>
            <p:nvPr/>
          </p:nvSpPr>
          <p:spPr>
            <a:xfrm flipH="1">
              <a:off x="8568995" y="340596"/>
              <a:ext cx="53968" cy="5396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sp>
        <p:nvSpPr>
          <p:cNvPr id="38" name="Rectangle 37">
            <a:extLst>
              <a:ext uri="{FF2B5EF4-FFF2-40B4-BE49-F238E27FC236}">
                <a16:creationId xmlns:a16="http://schemas.microsoft.com/office/drawing/2014/main" id="{D1317AE7-E75E-4A08-B0DE-8A03B4BDD827}"/>
              </a:ext>
            </a:extLst>
          </p:cNvPr>
          <p:cNvSpPr/>
          <p:nvPr/>
        </p:nvSpPr>
        <p:spPr>
          <a:xfrm>
            <a:off x="344072" y="1372326"/>
            <a:ext cx="2820226" cy="787999"/>
          </a:xfrm>
          <a:prstGeom prst="rect">
            <a:avLst/>
          </a:prstGeom>
          <a:solidFill>
            <a:srgbClr val="E8B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43" name="Rectangle 42">
            <a:extLst>
              <a:ext uri="{FF2B5EF4-FFF2-40B4-BE49-F238E27FC236}">
                <a16:creationId xmlns:a16="http://schemas.microsoft.com/office/drawing/2014/main" id="{D07941F3-4B6C-4A46-8D5D-46BD5F60096E}"/>
              </a:ext>
            </a:extLst>
          </p:cNvPr>
          <p:cNvSpPr/>
          <p:nvPr/>
        </p:nvSpPr>
        <p:spPr>
          <a:xfrm>
            <a:off x="3164298" y="1365069"/>
            <a:ext cx="2820226" cy="787999"/>
          </a:xfrm>
          <a:prstGeom prst="rect">
            <a:avLst/>
          </a:prstGeom>
          <a:solidFill>
            <a:srgbClr val="0268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44" name="Rectangle 43">
            <a:extLst>
              <a:ext uri="{FF2B5EF4-FFF2-40B4-BE49-F238E27FC236}">
                <a16:creationId xmlns:a16="http://schemas.microsoft.com/office/drawing/2014/main" id="{DD4B4A28-F93A-4319-BF27-2BD39C9C68C6}"/>
              </a:ext>
            </a:extLst>
          </p:cNvPr>
          <p:cNvSpPr/>
          <p:nvPr/>
        </p:nvSpPr>
        <p:spPr>
          <a:xfrm>
            <a:off x="5984525" y="1372326"/>
            <a:ext cx="2820226" cy="787999"/>
          </a:xfrm>
          <a:prstGeom prst="rect">
            <a:avLst/>
          </a:prstGeom>
          <a:solidFill>
            <a:srgbClr val="E25B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36" name="Title 35">
            <a:extLst>
              <a:ext uri="{FF2B5EF4-FFF2-40B4-BE49-F238E27FC236}">
                <a16:creationId xmlns:a16="http://schemas.microsoft.com/office/drawing/2014/main" id="{E69EC7DB-A7D1-4245-80EE-0E756AD7C625}"/>
              </a:ext>
            </a:extLst>
          </p:cNvPr>
          <p:cNvSpPr>
            <a:spLocks noGrp="1"/>
          </p:cNvSpPr>
          <p:nvPr>
            <p:ph type="title"/>
          </p:nvPr>
        </p:nvSpPr>
        <p:spPr>
          <a:xfrm>
            <a:off x="383467" y="353534"/>
            <a:ext cx="7921625" cy="584775"/>
          </a:xfrm>
        </p:spPr>
        <p:txBody>
          <a:bodyPr/>
          <a:lstStyle/>
          <a:p>
            <a:r>
              <a:rPr lang="en-GB" sz="2400"/>
              <a:t>How we work</a:t>
            </a:r>
            <a:br>
              <a:rPr lang="en-GB" sz="2400"/>
            </a:br>
            <a:endParaRPr lang="en-GB" sz="1400"/>
          </a:p>
        </p:txBody>
      </p:sp>
      <p:sp>
        <p:nvSpPr>
          <p:cNvPr id="42" name="Text Placeholder 71">
            <a:extLst>
              <a:ext uri="{FF2B5EF4-FFF2-40B4-BE49-F238E27FC236}">
                <a16:creationId xmlns:a16="http://schemas.microsoft.com/office/drawing/2014/main" id="{4BD8663F-F94C-4E4D-B6BD-83BBFD59D849}"/>
              </a:ext>
            </a:extLst>
          </p:cNvPr>
          <p:cNvSpPr txBox="1">
            <a:spLocks/>
          </p:cNvSpPr>
          <p:nvPr/>
        </p:nvSpPr>
        <p:spPr>
          <a:xfrm>
            <a:off x="437110" y="2293852"/>
            <a:ext cx="2722365" cy="2740791"/>
          </a:xfrm>
          <a:prstGeom prst="rect">
            <a:avLst/>
          </a:prstGeom>
        </p:spPr>
        <p:txBody>
          <a:bodyPr vert="horz" lIns="0" tIns="0" rIns="0" bIns="0" numCol="1" spcCol="270000" anchor="t">
            <a:noAutofit/>
          </a:bodyPr>
          <a:lstStyle>
            <a:lvl1pPr marL="171450" indent="-171450" algn="l" defTabSz="457200" rtl="0" eaLnBrk="1" fontAlgn="base" hangingPunct="1">
              <a:lnSpc>
                <a:spcPct val="125000"/>
              </a:lnSpc>
              <a:spcBef>
                <a:spcPts val="0"/>
              </a:spcBef>
              <a:spcAft>
                <a:spcPts val="800"/>
              </a:spcAft>
              <a:buClr>
                <a:srgbClr val="4D4D4F"/>
              </a:buClr>
              <a:buFont typeface="Arial" panose="020B0604020202020204" pitchFamily="34" charset="0"/>
              <a:buChar char="•"/>
              <a:defRPr sz="1200" b="0" i="0" kern="120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700"/>
              </a:spcBef>
              <a:spcAft>
                <a:spcPts val="0"/>
              </a:spcAft>
              <a:buClr>
                <a:srgbClr val="E8B600"/>
              </a:buClr>
            </a:pPr>
            <a:r>
              <a:rPr lang="en-GB" sz="1100" b="1">
                <a:solidFill>
                  <a:schemeClr val="tx1"/>
                </a:solidFill>
              </a:rPr>
              <a:t>Create the right conditions for enabling innovation: </a:t>
            </a:r>
            <a:r>
              <a:rPr lang="en-GB" sz="1100">
                <a:solidFill>
                  <a:schemeClr val="tx1"/>
                </a:solidFill>
              </a:rPr>
              <a:t>bringing the right teams and individuals together </a:t>
            </a:r>
          </a:p>
          <a:p>
            <a:pPr>
              <a:lnSpc>
                <a:spcPct val="90000"/>
              </a:lnSpc>
              <a:spcBef>
                <a:spcPts val="700"/>
              </a:spcBef>
              <a:spcAft>
                <a:spcPts val="0"/>
              </a:spcAft>
              <a:buClr>
                <a:srgbClr val="E8B600"/>
              </a:buClr>
            </a:pPr>
            <a:r>
              <a:rPr lang="en-GB" sz="1100" b="1">
                <a:solidFill>
                  <a:schemeClr val="tx1"/>
                </a:solidFill>
              </a:rPr>
              <a:t>Build lasting partnerships between sectors: </a:t>
            </a:r>
            <a:r>
              <a:rPr lang="en-GB" sz="1100">
                <a:solidFill>
                  <a:schemeClr val="tx1"/>
                </a:solidFill>
              </a:rPr>
              <a:t>to bring solutions to market and deliver maximum benefits for all </a:t>
            </a:r>
          </a:p>
          <a:p>
            <a:pPr>
              <a:lnSpc>
                <a:spcPct val="90000"/>
              </a:lnSpc>
              <a:spcBef>
                <a:spcPts val="700"/>
              </a:spcBef>
              <a:spcAft>
                <a:spcPts val="0"/>
              </a:spcAft>
              <a:buClr>
                <a:srgbClr val="E8B600"/>
              </a:buClr>
            </a:pPr>
            <a:r>
              <a:rPr lang="en-GB" sz="1100" b="1">
                <a:solidFill>
                  <a:schemeClr val="tx1"/>
                </a:solidFill>
              </a:rPr>
              <a:t>Share diverse perspectives to shape the future of health and care: </a:t>
            </a:r>
            <a:r>
              <a:rPr lang="en-GB" sz="1100">
                <a:solidFill>
                  <a:schemeClr val="tx1"/>
                </a:solidFill>
              </a:rPr>
              <a:t>including mobilising people with lived experience to provide insights and test ideas</a:t>
            </a:r>
          </a:p>
          <a:p>
            <a:pPr>
              <a:lnSpc>
                <a:spcPct val="90000"/>
              </a:lnSpc>
              <a:spcBef>
                <a:spcPts val="700"/>
              </a:spcBef>
              <a:spcAft>
                <a:spcPts val="0"/>
              </a:spcAft>
              <a:buClr>
                <a:srgbClr val="E8B600"/>
              </a:buClr>
            </a:pPr>
            <a:endParaRPr lang="en-GB" sz="1600">
              <a:solidFill>
                <a:srgbClr val="504E50"/>
              </a:solidFill>
            </a:endParaRPr>
          </a:p>
        </p:txBody>
      </p:sp>
      <p:sp>
        <p:nvSpPr>
          <p:cNvPr id="46" name="Text Placeholder 71">
            <a:extLst>
              <a:ext uri="{FF2B5EF4-FFF2-40B4-BE49-F238E27FC236}">
                <a16:creationId xmlns:a16="http://schemas.microsoft.com/office/drawing/2014/main" id="{0877E57E-1891-4272-8DED-A6DF64F64663}"/>
              </a:ext>
            </a:extLst>
          </p:cNvPr>
          <p:cNvSpPr>
            <a:spLocks noGrp="1"/>
          </p:cNvSpPr>
          <p:nvPr>
            <p:ph type="body" sz="quarter" idx="10"/>
          </p:nvPr>
        </p:nvSpPr>
        <p:spPr>
          <a:xfrm>
            <a:off x="559972" y="1757504"/>
            <a:ext cx="1711823" cy="313921"/>
          </a:xfrm>
        </p:spPr>
        <p:txBody>
          <a:bodyPr anchor="ctr">
            <a:noAutofit/>
          </a:bodyPr>
          <a:lstStyle/>
          <a:p>
            <a:pPr marL="0" indent="0">
              <a:lnSpc>
                <a:spcPct val="90000"/>
              </a:lnSpc>
              <a:spcBef>
                <a:spcPts val="700"/>
              </a:spcBef>
              <a:spcAft>
                <a:spcPts val="0"/>
              </a:spcAft>
              <a:buNone/>
            </a:pPr>
            <a:r>
              <a:rPr lang="en-GB" sz="2400" b="1">
                <a:solidFill>
                  <a:schemeClr val="bg1"/>
                </a:solidFill>
              </a:rPr>
              <a:t>Convene</a:t>
            </a:r>
          </a:p>
        </p:txBody>
      </p:sp>
      <p:sp>
        <p:nvSpPr>
          <p:cNvPr id="47" name="Text Placeholder 71">
            <a:extLst>
              <a:ext uri="{FF2B5EF4-FFF2-40B4-BE49-F238E27FC236}">
                <a16:creationId xmlns:a16="http://schemas.microsoft.com/office/drawing/2014/main" id="{C7485117-9A09-4D38-8811-FF4D97D22D71}"/>
              </a:ext>
            </a:extLst>
          </p:cNvPr>
          <p:cNvSpPr txBox="1">
            <a:spLocks/>
          </p:cNvSpPr>
          <p:nvPr/>
        </p:nvSpPr>
        <p:spPr>
          <a:xfrm>
            <a:off x="3277654" y="2301704"/>
            <a:ext cx="2637207" cy="2346496"/>
          </a:xfrm>
          <a:prstGeom prst="rect">
            <a:avLst/>
          </a:prstGeom>
        </p:spPr>
        <p:txBody>
          <a:bodyPr vert="horz" lIns="0" tIns="0" rIns="0" bIns="0" numCol="1" spcCol="270000" anchor="t">
            <a:noAutofit/>
          </a:bodyPr>
          <a:lstStyle>
            <a:lvl1pPr marL="171450" indent="-171450" algn="l" defTabSz="457200" rtl="0" eaLnBrk="1" fontAlgn="base" hangingPunct="1">
              <a:lnSpc>
                <a:spcPct val="125000"/>
              </a:lnSpc>
              <a:spcBef>
                <a:spcPts val="0"/>
              </a:spcBef>
              <a:spcAft>
                <a:spcPts val="800"/>
              </a:spcAft>
              <a:buClr>
                <a:srgbClr val="4D4D4F"/>
              </a:buClr>
              <a:buFont typeface="Arial" panose="020B0604020202020204" pitchFamily="34" charset="0"/>
              <a:buChar char="•"/>
              <a:defRPr sz="1200" b="0" i="0" kern="120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700"/>
              </a:spcBef>
              <a:spcAft>
                <a:spcPts val="0"/>
              </a:spcAft>
              <a:buClr>
                <a:schemeClr val="accent1"/>
              </a:buClr>
            </a:pPr>
            <a:r>
              <a:rPr lang="en-GB" sz="1100" b="1">
                <a:solidFill>
                  <a:schemeClr val="tx2"/>
                </a:solidFill>
              </a:rPr>
              <a:t>Identify populations most likely to benefit and analyse results: </a:t>
            </a:r>
            <a:r>
              <a:rPr lang="en-GB" sz="1100">
                <a:solidFill>
                  <a:schemeClr val="tx2"/>
                </a:solidFill>
              </a:rPr>
              <a:t>using our health informatics and data analytics capabilities</a:t>
            </a:r>
          </a:p>
          <a:p>
            <a:pPr>
              <a:lnSpc>
                <a:spcPct val="90000"/>
              </a:lnSpc>
              <a:spcBef>
                <a:spcPts val="700"/>
              </a:spcBef>
              <a:spcAft>
                <a:spcPts val="0"/>
              </a:spcAft>
              <a:buClr>
                <a:schemeClr val="accent1"/>
              </a:buClr>
            </a:pPr>
            <a:r>
              <a:rPr lang="en-GB" sz="1100" b="1">
                <a:solidFill>
                  <a:schemeClr val="tx2"/>
                </a:solidFill>
              </a:rPr>
              <a:t>Provide the know-how to take ideas forward in complex health systems: </a:t>
            </a:r>
            <a:r>
              <a:rPr lang="en-GB" sz="1100">
                <a:solidFill>
                  <a:schemeClr val="tx2"/>
                </a:solidFill>
              </a:rPr>
              <a:t>working with partners to introduce a pathway or technology where it will have the biggest impact </a:t>
            </a:r>
          </a:p>
          <a:p>
            <a:pPr>
              <a:lnSpc>
                <a:spcPct val="90000"/>
              </a:lnSpc>
              <a:spcBef>
                <a:spcPts val="700"/>
              </a:spcBef>
              <a:spcAft>
                <a:spcPts val="0"/>
              </a:spcAft>
              <a:buClr>
                <a:schemeClr val="accent1"/>
              </a:buClr>
            </a:pPr>
            <a:r>
              <a:rPr lang="en-GB" sz="1100" b="1">
                <a:solidFill>
                  <a:schemeClr val="tx2"/>
                </a:solidFill>
              </a:rPr>
              <a:t>Develop and evaluate compelling value propositions and evidence: </a:t>
            </a:r>
            <a:r>
              <a:rPr lang="en-GB" sz="1100">
                <a:solidFill>
                  <a:schemeClr val="tx2"/>
                </a:solidFill>
              </a:rPr>
              <a:t>and unlock funding to make change happen</a:t>
            </a:r>
          </a:p>
        </p:txBody>
      </p:sp>
      <p:sp>
        <p:nvSpPr>
          <p:cNvPr id="48" name="Text Placeholder 71">
            <a:extLst>
              <a:ext uri="{FF2B5EF4-FFF2-40B4-BE49-F238E27FC236}">
                <a16:creationId xmlns:a16="http://schemas.microsoft.com/office/drawing/2014/main" id="{98D2EFD3-B7BC-4688-871D-45F957A58D73}"/>
              </a:ext>
            </a:extLst>
          </p:cNvPr>
          <p:cNvSpPr txBox="1">
            <a:spLocks/>
          </p:cNvSpPr>
          <p:nvPr/>
        </p:nvSpPr>
        <p:spPr>
          <a:xfrm>
            <a:off x="3380198" y="1757504"/>
            <a:ext cx="1711823" cy="313921"/>
          </a:xfrm>
          <a:prstGeom prst="rect">
            <a:avLst/>
          </a:prstGeom>
        </p:spPr>
        <p:txBody>
          <a:bodyPr vert="horz" lIns="0" tIns="0" rIns="0" bIns="0" numCol="1" spcCol="270000" anchor="ctr">
            <a:noAutofit/>
          </a:bodyPr>
          <a:lstStyle>
            <a:lvl1pPr marL="171450" indent="-171450" algn="l" defTabSz="457200" rtl="0" eaLnBrk="1" fontAlgn="base" hangingPunct="1">
              <a:lnSpc>
                <a:spcPct val="125000"/>
              </a:lnSpc>
              <a:spcBef>
                <a:spcPts val="0"/>
              </a:spcBef>
              <a:spcAft>
                <a:spcPts val="800"/>
              </a:spcAft>
              <a:buClr>
                <a:srgbClr val="4D4D4F"/>
              </a:buClr>
              <a:buFont typeface="Arial" panose="020B0604020202020204" pitchFamily="34" charset="0"/>
              <a:buChar char="•"/>
              <a:defRPr sz="1200" b="0" i="0" kern="120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700"/>
              </a:spcBef>
              <a:spcAft>
                <a:spcPts val="0"/>
              </a:spcAft>
              <a:buNone/>
            </a:pPr>
            <a:r>
              <a:rPr lang="en-GB" sz="2400" b="1">
                <a:solidFill>
                  <a:schemeClr val="bg1"/>
                </a:solidFill>
              </a:rPr>
              <a:t>Develop</a:t>
            </a:r>
          </a:p>
        </p:txBody>
      </p:sp>
      <p:sp>
        <p:nvSpPr>
          <p:cNvPr id="49" name="Text Placeholder 71">
            <a:extLst>
              <a:ext uri="{FF2B5EF4-FFF2-40B4-BE49-F238E27FC236}">
                <a16:creationId xmlns:a16="http://schemas.microsoft.com/office/drawing/2014/main" id="{8FC33F15-DA2B-4FFB-A1A5-E4A46BFEDCD0}"/>
              </a:ext>
            </a:extLst>
          </p:cNvPr>
          <p:cNvSpPr txBox="1">
            <a:spLocks/>
          </p:cNvSpPr>
          <p:nvPr/>
        </p:nvSpPr>
        <p:spPr>
          <a:xfrm>
            <a:off x="6127891" y="2290161"/>
            <a:ext cx="2752763" cy="2602023"/>
          </a:xfrm>
          <a:prstGeom prst="rect">
            <a:avLst/>
          </a:prstGeom>
        </p:spPr>
        <p:txBody>
          <a:bodyPr vert="horz" lIns="0" tIns="0" rIns="0" bIns="0" numCol="1" spcCol="270000" anchor="t">
            <a:noAutofit/>
          </a:bodyPr>
          <a:lstStyle>
            <a:lvl1pPr marL="171450" indent="-171450" algn="l" defTabSz="457200" rtl="0" eaLnBrk="1" fontAlgn="base" hangingPunct="1">
              <a:lnSpc>
                <a:spcPct val="125000"/>
              </a:lnSpc>
              <a:spcBef>
                <a:spcPts val="0"/>
              </a:spcBef>
              <a:spcAft>
                <a:spcPts val="800"/>
              </a:spcAft>
              <a:buClr>
                <a:srgbClr val="4D4D4F"/>
              </a:buClr>
              <a:buFont typeface="Arial" panose="020B0604020202020204" pitchFamily="34" charset="0"/>
              <a:buChar char="•"/>
              <a:defRPr sz="1200" b="0" i="0" kern="120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700"/>
              </a:spcBef>
              <a:spcAft>
                <a:spcPts val="0"/>
              </a:spcAft>
              <a:buClr>
                <a:srgbClr val="E25B19"/>
              </a:buClr>
            </a:pPr>
            <a:r>
              <a:rPr lang="en-GB" sz="1100" b="1">
                <a:solidFill>
                  <a:schemeClr val="tx2"/>
                </a:solidFill>
              </a:rPr>
              <a:t>Adopt and spread national AHSN programmes: </a:t>
            </a:r>
            <a:r>
              <a:rPr lang="en-GB" sz="1100">
                <a:solidFill>
                  <a:schemeClr val="tx2"/>
                </a:solidFill>
              </a:rPr>
              <a:t>build a lasting legacy for health and care including our patient safety programmes </a:t>
            </a:r>
          </a:p>
          <a:p>
            <a:pPr>
              <a:lnSpc>
                <a:spcPct val="90000"/>
              </a:lnSpc>
              <a:spcBef>
                <a:spcPts val="700"/>
              </a:spcBef>
              <a:spcAft>
                <a:spcPts val="0"/>
              </a:spcAft>
              <a:buClr>
                <a:srgbClr val="E25B19"/>
              </a:buClr>
            </a:pPr>
            <a:r>
              <a:rPr lang="en-GB" sz="1100" b="1">
                <a:solidFill>
                  <a:schemeClr val="tx2"/>
                </a:solidFill>
              </a:rPr>
              <a:t>Mobilise leaders to champion change: </a:t>
            </a:r>
            <a:r>
              <a:rPr lang="en-GB" sz="1100">
                <a:solidFill>
                  <a:schemeClr val="tx2"/>
                </a:solidFill>
              </a:rPr>
              <a:t>design and deliver change management programmes alongside the NHS and industry to introduce and evaluate innovations </a:t>
            </a:r>
          </a:p>
          <a:p>
            <a:pPr>
              <a:lnSpc>
                <a:spcPct val="90000"/>
              </a:lnSpc>
              <a:spcBef>
                <a:spcPts val="700"/>
              </a:spcBef>
              <a:spcAft>
                <a:spcPts val="0"/>
              </a:spcAft>
              <a:buClr>
                <a:srgbClr val="E25B19"/>
              </a:buClr>
            </a:pPr>
            <a:r>
              <a:rPr lang="en-GB" sz="1100" b="1">
                <a:solidFill>
                  <a:schemeClr val="tx2"/>
                </a:solidFill>
              </a:rPr>
              <a:t>Encourage health services to embrace the future: </a:t>
            </a:r>
            <a:r>
              <a:rPr lang="en-GB" sz="1100">
                <a:solidFill>
                  <a:schemeClr val="tx2"/>
                </a:solidFill>
              </a:rPr>
              <a:t>importing ideas from other industries and hosting thought provoking events </a:t>
            </a:r>
          </a:p>
        </p:txBody>
      </p:sp>
      <p:sp>
        <p:nvSpPr>
          <p:cNvPr id="50" name="Text Placeholder 71">
            <a:extLst>
              <a:ext uri="{FF2B5EF4-FFF2-40B4-BE49-F238E27FC236}">
                <a16:creationId xmlns:a16="http://schemas.microsoft.com/office/drawing/2014/main" id="{54D01C46-5BC6-471A-82AA-2819CF7A60F4}"/>
              </a:ext>
            </a:extLst>
          </p:cNvPr>
          <p:cNvSpPr txBox="1">
            <a:spLocks/>
          </p:cNvSpPr>
          <p:nvPr/>
        </p:nvSpPr>
        <p:spPr>
          <a:xfrm>
            <a:off x="6200425" y="1757504"/>
            <a:ext cx="1711823" cy="313921"/>
          </a:xfrm>
          <a:prstGeom prst="rect">
            <a:avLst/>
          </a:prstGeom>
        </p:spPr>
        <p:txBody>
          <a:bodyPr vert="horz" lIns="0" tIns="0" rIns="0" bIns="0" numCol="1" spcCol="270000" anchor="ctr">
            <a:noAutofit/>
          </a:bodyPr>
          <a:lstStyle>
            <a:lvl1pPr marL="171450" indent="-171450" algn="l" defTabSz="457200" rtl="0" eaLnBrk="1" fontAlgn="base" hangingPunct="1">
              <a:lnSpc>
                <a:spcPct val="125000"/>
              </a:lnSpc>
              <a:spcBef>
                <a:spcPts val="0"/>
              </a:spcBef>
              <a:spcAft>
                <a:spcPts val="800"/>
              </a:spcAft>
              <a:buClr>
                <a:srgbClr val="4D4D4F"/>
              </a:buClr>
              <a:buFont typeface="Arial" panose="020B0604020202020204" pitchFamily="34" charset="0"/>
              <a:buChar char="•"/>
              <a:defRPr sz="1200" b="0" i="0" kern="1200" spc="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700"/>
              </a:spcBef>
              <a:spcAft>
                <a:spcPts val="0"/>
              </a:spcAft>
              <a:buNone/>
            </a:pPr>
            <a:r>
              <a:rPr lang="en-GB" sz="2400" b="1">
                <a:solidFill>
                  <a:schemeClr val="bg1"/>
                </a:solidFill>
              </a:rPr>
              <a:t>Deliver</a:t>
            </a:r>
          </a:p>
        </p:txBody>
      </p:sp>
      <p:pic>
        <p:nvPicPr>
          <p:cNvPr id="54" name="Graphic 53">
            <a:extLst>
              <a:ext uri="{FF2B5EF4-FFF2-40B4-BE49-F238E27FC236}">
                <a16:creationId xmlns:a16="http://schemas.microsoft.com/office/drawing/2014/main" id="{F8415A49-A88E-42E1-9C97-A8064FE0FC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4665" y="1474534"/>
            <a:ext cx="608983" cy="608983"/>
          </a:xfrm>
          <a:prstGeom prst="rect">
            <a:avLst/>
          </a:prstGeom>
        </p:spPr>
      </p:pic>
      <p:sp>
        <p:nvSpPr>
          <p:cNvPr id="58" name="Graphic 56">
            <a:extLst>
              <a:ext uri="{FF2B5EF4-FFF2-40B4-BE49-F238E27FC236}">
                <a16:creationId xmlns:a16="http://schemas.microsoft.com/office/drawing/2014/main" id="{0F019C1D-DA93-415A-B50E-9BF4DC41F188}"/>
              </a:ext>
            </a:extLst>
          </p:cNvPr>
          <p:cNvSpPr/>
          <p:nvPr/>
        </p:nvSpPr>
        <p:spPr>
          <a:xfrm>
            <a:off x="5224839" y="1482263"/>
            <a:ext cx="624366" cy="553621"/>
          </a:xfrm>
          <a:custGeom>
            <a:avLst/>
            <a:gdLst>
              <a:gd name="connsiteX0" fmla="*/ 810532 w 902883"/>
              <a:gd name="connsiteY0" fmla="*/ 611095 h 800580"/>
              <a:gd name="connsiteX1" fmla="*/ 781004 w 902883"/>
              <a:gd name="connsiteY1" fmla="*/ 615857 h 800580"/>
              <a:gd name="connsiteX2" fmla="*/ 697184 w 902883"/>
              <a:gd name="connsiteY2" fmla="*/ 471077 h 800580"/>
              <a:gd name="connsiteX3" fmla="*/ 704138 w 902883"/>
              <a:gd name="connsiteY3" fmla="*/ 339251 h 800580"/>
              <a:gd name="connsiteX4" fmla="*/ 605744 w 902883"/>
              <a:gd name="connsiteY4" fmla="*/ 312962 h 800580"/>
              <a:gd name="connsiteX5" fmla="*/ 518114 w 902883"/>
              <a:gd name="connsiteY5" fmla="*/ 160562 h 800580"/>
              <a:gd name="connsiteX6" fmla="*/ 520561 w 902883"/>
              <a:gd name="connsiteY6" fmla="*/ 28575 h 800580"/>
              <a:gd name="connsiteX7" fmla="*/ 388574 w 902883"/>
              <a:gd name="connsiteY7" fmla="*/ 26128 h 800580"/>
              <a:gd name="connsiteX8" fmla="*/ 386127 w 902883"/>
              <a:gd name="connsiteY8" fmla="*/ 158115 h 800580"/>
              <a:gd name="connsiteX9" fmla="*/ 388574 w 902883"/>
              <a:gd name="connsiteY9" fmla="*/ 160562 h 800580"/>
              <a:gd name="connsiteX10" fmla="*/ 300944 w 902883"/>
              <a:gd name="connsiteY10" fmla="*/ 312962 h 800580"/>
              <a:gd name="connsiteX11" fmla="*/ 183215 w 902883"/>
              <a:gd name="connsiteY11" fmla="*/ 372683 h 800580"/>
              <a:gd name="connsiteX12" fmla="*/ 209504 w 902883"/>
              <a:gd name="connsiteY12" fmla="*/ 471077 h 800580"/>
              <a:gd name="connsiteX13" fmla="*/ 125684 w 902883"/>
              <a:gd name="connsiteY13" fmla="*/ 616810 h 800580"/>
              <a:gd name="connsiteX14" fmla="*/ 5797 w 902883"/>
              <a:gd name="connsiteY14" fmla="*/ 672070 h 800580"/>
              <a:gd name="connsiteX15" fmla="*/ 61057 w 902883"/>
              <a:gd name="connsiteY15" fmla="*/ 791957 h 800580"/>
              <a:gd name="connsiteX16" fmla="*/ 180944 w 902883"/>
              <a:gd name="connsiteY16" fmla="*/ 736697 h 800580"/>
              <a:gd name="connsiteX17" fmla="*/ 184739 w 902883"/>
              <a:gd name="connsiteY17" fmla="*/ 723490 h 800580"/>
              <a:gd name="connsiteX18" fmla="*/ 361904 w 902883"/>
              <a:gd name="connsiteY18" fmla="*/ 723490 h 800580"/>
              <a:gd name="connsiteX19" fmla="*/ 470090 w 902883"/>
              <a:gd name="connsiteY19" fmla="*/ 799137 h 800580"/>
              <a:gd name="connsiteX20" fmla="*/ 545737 w 902883"/>
              <a:gd name="connsiteY20" fmla="*/ 723490 h 800580"/>
              <a:gd name="connsiteX21" fmla="*/ 718139 w 902883"/>
              <a:gd name="connsiteY21" fmla="*/ 723490 h 800580"/>
              <a:gd name="connsiteX22" fmla="*/ 828570 w 902883"/>
              <a:gd name="connsiteY22" fmla="*/ 795820 h 800580"/>
              <a:gd name="connsiteX23" fmla="*/ 900900 w 902883"/>
              <a:gd name="connsiteY23" fmla="*/ 685390 h 800580"/>
              <a:gd name="connsiteX24" fmla="*/ 809579 w 902883"/>
              <a:gd name="connsiteY24" fmla="*/ 611095 h 800580"/>
              <a:gd name="connsiteX25" fmla="*/ 689564 w 902883"/>
              <a:gd name="connsiteY25" fmla="*/ 402497 h 800580"/>
              <a:gd name="connsiteX26" fmla="*/ 634319 w 902883"/>
              <a:gd name="connsiteY26" fmla="*/ 457742 h 800580"/>
              <a:gd name="connsiteX27" fmla="*/ 579074 w 902883"/>
              <a:gd name="connsiteY27" fmla="*/ 402497 h 800580"/>
              <a:gd name="connsiteX28" fmla="*/ 634319 w 902883"/>
              <a:gd name="connsiteY28" fmla="*/ 347252 h 800580"/>
              <a:gd name="connsiteX29" fmla="*/ 689564 w 902883"/>
              <a:gd name="connsiteY29" fmla="*/ 402497 h 800580"/>
              <a:gd name="connsiteX30" fmla="*/ 491444 w 902883"/>
              <a:gd name="connsiteY30" fmla="*/ 618715 h 800580"/>
              <a:gd name="connsiteX31" fmla="*/ 416197 w 902883"/>
              <a:gd name="connsiteY31" fmla="*/ 618715 h 800580"/>
              <a:gd name="connsiteX32" fmla="*/ 333329 w 902883"/>
              <a:gd name="connsiteY32" fmla="*/ 474887 h 800580"/>
              <a:gd name="connsiteX33" fmla="*/ 367619 w 902883"/>
              <a:gd name="connsiteY33" fmla="*/ 406307 h 800580"/>
              <a:gd name="connsiteX34" fmla="*/ 540022 w 902883"/>
              <a:gd name="connsiteY34" fmla="*/ 406307 h 800580"/>
              <a:gd name="connsiteX35" fmla="*/ 574312 w 902883"/>
              <a:gd name="connsiteY35" fmla="*/ 474887 h 800580"/>
              <a:gd name="connsiteX36" fmla="*/ 453344 w 902883"/>
              <a:gd name="connsiteY36" fmla="*/ 36737 h 800580"/>
              <a:gd name="connsiteX37" fmla="*/ 509065 w 902883"/>
              <a:gd name="connsiteY37" fmla="*/ 92458 h 800580"/>
              <a:gd name="connsiteX38" fmla="*/ 453344 w 902883"/>
              <a:gd name="connsiteY38" fmla="*/ 148180 h 800580"/>
              <a:gd name="connsiteX39" fmla="*/ 453344 w 902883"/>
              <a:gd name="connsiteY39" fmla="*/ 148180 h 800580"/>
              <a:gd name="connsiteX40" fmla="*/ 397623 w 902883"/>
              <a:gd name="connsiteY40" fmla="*/ 92458 h 800580"/>
              <a:gd name="connsiteX41" fmla="*/ 453344 w 902883"/>
              <a:gd name="connsiteY41" fmla="*/ 36737 h 800580"/>
              <a:gd name="connsiteX42" fmla="*/ 420959 w 902883"/>
              <a:gd name="connsiteY42" fmla="*/ 180565 h 800580"/>
              <a:gd name="connsiteX43" fmla="*/ 485729 w 902883"/>
              <a:gd name="connsiteY43" fmla="*/ 180565 h 800580"/>
              <a:gd name="connsiteX44" fmla="*/ 572407 w 902883"/>
              <a:gd name="connsiteY44" fmla="*/ 331060 h 800580"/>
              <a:gd name="connsiteX45" fmla="*/ 545737 w 902883"/>
              <a:gd name="connsiteY45" fmla="*/ 368207 h 800580"/>
              <a:gd name="connsiteX46" fmla="*/ 360952 w 902883"/>
              <a:gd name="connsiteY46" fmla="*/ 368207 h 800580"/>
              <a:gd name="connsiteX47" fmla="*/ 334282 w 902883"/>
              <a:gd name="connsiteY47" fmla="*/ 331060 h 800580"/>
              <a:gd name="connsiteX48" fmla="*/ 273322 w 902883"/>
              <a:gd name="connsiteY48" fmla="*/ 346300 h 800580"/>
              <a:gd name="connsiteX49" fmla="*/ 328567 w 902883"/>
              <a:gd name="connsiteY49" fmla="*/ 401545 h 800580"/>
              <a:gd name="connsiteX50" fmla="*/ 273322 w 902883"/>
              <a:gd name="connsiteY50" fmla="*/ 456790 h 800580"/>
              <a:gd name="connsiteX51" fmla="*/ 218077 w 902883"/>
              <a:gd name="connsiteY51" fmla="*/ 401545 h 800580"/>
              <a:gd name="connsiteX52" fmla="*/ 273322 w 902883"/>
              <a:gd name="connsiteY52" fmla="*/ 346300 h 800580"/>
              <a:gd name="connsiteX53" fmla="*/ 92347 w 902883"/>
              <a:gd name="connsiteY53" fmla="*/ 760637 h 800580"/>
              <a:gd name="connsiteX54" fmla="*/ 37102 w 902883"/>
              <a:gd name="connsiteY54" fmla="*/ 705392 h 800580"/>
              <a:gd name="connsiteX55" fmla="*/ 92347 w 902883"/>
              <a:gd name="connsiteY55" fmla="*/ 650147 h 800580"/>
              <a:gd name="connsiteX56" fmla="*/ 147592 w 902883"/>
              <a:gd name="connsiteY56" fmla="*/ 705392 h 800580"/>
              <a:gd name="connsiteX57" fmla="*/ 92347 w 902883"/>
              <a:gd name="connsiteY57" fmla="*/ 760637 h 800580"/>
              <a:gd name="connsiteX58" fmla="*/ 158069 w 902883"/>
              <a:gd name="connsiteY58" fmla="*/ 636812 h 800580"/>
              <a:gd name="connsiteX59" fmla="*/ 241889 w 902883"/>
              <a:gd name="connsiteY59" fmla="*/ 491080 h 800580"/>
              <a:gd name="connsiteX60" fmla="*/ 299039 w 902883"/>
              <a:gd name="connsiteY60" fmla="*/ 492985 h 800580"/>
              <a:gd name="connsiteX61" fmla="*/ 384764 w 902883"/>
              <a:gd name="connsiteY61" fmla="*/ 641575 h 800580"/>
              <a:gd name="connsiteX62" fmla="*/ 361904 w 902883"/>
              <a:gd name="connsiteY62" fmla="*/ 685390 h 800580"/>
              <a:gd name="connsiteX63" fmla="*/ 184739 w 902883"/>
              <a:gd name="connsiteY63" fmla="*/ 685390 h 800580"/>
              <a:gd name="connsiteX64" fmla="*/ 158069 w 902883"/>
              <a:gd name="connsiteY64" fmla="*/ 636812 h 800580"/>
              <a:gd name="connsiteX65" fmla="*/ 453344 w 902883"/>
              <a:gd name="connsiteY65" fmla="*/ 760637 h 800580"/>
              <a:gd name="connsiteX66" fmla="*/ 453344 w 902883"/>
              <a:gd name="connsiteY66" fmla="*/ 760637 h 800580"/>
              <a:gd name="connsiteX67" fmla="*/ 398099 w 902883"/>
              <a:gd name="connsiteY67" fmla="*/ 705392 h 800580"/>
              <a:gd name="connsiteX68" fmla="*/ 453344 w 902883"/>
              <a:gd name="connsiteY68" fmla="*/ 650147 h 800580"/>
              <a:gd name="connsiteX69" fmla="*/ 508589 w 902883"/>
              <a:gd name="connsiteY69" fmla="*/ 705392 h 800580"/>
              <a:gd name="connsiteX70" fmla="*/ 453344 w 902883"/>
              <a:gd name="connsiteY70" fmla="*/ 760637 h 800580"/>
              <a:gd name="connsiteX71" fmla="*/ 718139 w 902883"/>
              <a:gd name="connsiteY71" fmla="*/ 685390 h 800580"/>
              <a:gd name="connsiteX72" fmla="*/ 544784 w 902883"/>
              <a:gd name="connsiteY72" fmla="*/ 685390 h 800580"/>
              <a:gd name="connsiteX73" fmla="*/ 521924 w 902883"/>
              <a:gd name="connsiteY73" fmla="*/ 641575 h 800580"/>
              <a:gd name="connsiteX74" fmla="*/ 607649 w 902883"/>
              <a:gd name="connsiteY74" fmla="*/ 492985 h 800580"/>
              <a:gd name="connsiteX75" fmla="*/ 664799 w 902883"/>
              <a:gd name="connsiteY75" fmla="*/ 491080 h 800580"/>
              <a:gd name="connsiteX76" fmla="*/ 747667 w 902883"/>
              <a:gd name="connsiteY76" fmla="*/ 634907 h 800580"/>
              <a:gd name="connsiteX77" fmla="*/ 718139 w 902883"/>
              <a:gd name="connsiteY77" fmla="*/ 685390 h 800580"/>
              <a:gd name="connsiteX78" fmla="*/ 810532 w 902883"/>
              <a:gd name="connsiteY78" fmla="*/ 760637 h 800580"/>
              <a:gd name="connsiteX79" fmla="*/ 755286 w 902883"/>
              <a:gd name="connsiteY79" fmla="*/ 705392 h 800580"/>
              <a:gd name="connsiteX80" fmla="*/ 810532 w 902883"/>
              <a:gd name="connsiteY80" fmla="*/ 650147 h 800580"/>
              <a:gd name="connsiteX81" fmla="*/ 865777 w 902883"/>
              <a:gd name="connsiteY81" fmla="*/ 705392 h 800580"/>
              <a:gd name="connsiteX82" fmla="*/ 810532 w 902883"/>
              <a:gd name="connsiteY82" fmla="*/ 760637 h 80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02883" h="800580">
                <a:moveTo>
                  <a:pt x="810532" y="611095"/>
                </a:moveTo>
                <a:cubicBezTo>
                  <a:pt x="800497" y="611085"/>
                  <a:pt x="790527" y="612693"/>
                  <a:pt x="781004" y="615857"/>
                </a:cubicBezTo>
                <a:lnTo>
                  <a:pt x="697184" y="471077"/>
                </a:lnTo>
                <a:cubicBezTo>
                  <a:pt x="735507" y="436595"/>
                  <a:pt x="738621" y="377574"/>
                  <a:pt x="704138" y="339251"/>
                </a:cubicBezTo>
                <a:cubicBezTo>
                  <a:pt x="679431" y="311791"/>
                  <a:pt x="640855" y="301485"/>
                  <a:pt x="605744" y="312962"/>
                </a:cubicBezTo>
                <a:lnTo>
                  <a:pt x="518114" y="160562"/>
                </a:lnTo>
                <a:cubicBezTo>
                  <a:pt x="555237" y="124791"/>
                  <a:pt x="556333" y="65698"/>
                  <a:pt x="520561" y="28575"/>
                </a:cubicBezTo>
                <a:cubicBezTo>
                  <a:pt x="484790" y="-8548"/>
                  <a:pt x="425697" y="-9643"/>
                  <a:pt x="388574" y="26128"/>
                </a:cubicBezTo>
                <a:cubicBezTo>
                  <a:pt x="351451" y="61900"/>
                  <a:pt x="350355" y="120992"/>
                  <a:pt x="386127" y="158115"/>
                </a:cubicBezTo>
                <a:cubicBezTo>
                  <a:pt x="386927" y="158946"/>
                  <a:pt x="387743" y="159762"/>
                  <a:pt x="388574" y="160562"/>
                </a:cubicBezTo>
                <a:lnTo>
                  <a:pt x="300944" y="312962"/>
                </a:lnTo>
                <a:cubicBezTo>
                  <a:pt x="251943" y="296944"/>
                  <a:pt x="199234" y="323682"/>
                  <a:pt x="183215" y="372683"/>
                </a:cubicBezTo>
                <a:cubicBezTo>
                  <a:pt x="171738" y="407794"/>
                  <a:pt x="182045" y="446370"/>
                  <a:pt x="209504" y="471077"/>
                </a:cubicBezTo>
                <a:lnTo>
                  <a:pt x="125684" y="616810"/>
                </a:lnTo>
                <a:cubicBezTo>
                  <a:pt x="77319" y="598963"/>
                  <a:pt x="23643" y="623704"/>
                  <a:pt x="5797" y="672070"/>
                </a:cubicBezTo>
                <a:cubicBezTo>
                  <a:pt x="-12049" y="720435"/>
                  <a:pt x="12691" y="774110"/>
                  <a:pt x="61057" y="791957"/>
                </a:cubicBezTo>
                <a:cubicBezTo>
                  <a:pt x="109422" y="809803"/>
                  <a:pt x="163098" y="785062"/>
                  <a:pt x="180944" y="736697"/>
                </a:cubicBezTo>
                <a:cubicBezTo>
                  <a:pt x="182532" y="732394"/>
                  <a:pt x="183800" y="727979"/>
                  <a:pt x="184739" y="723490"/>
                </a:cubicBezTo>
                <a:lnTo>
                  <a:pt x="361904" y="723490"/>
                </a:lnTo>
                <a:cubicBezTo>
                  <a:pt x="370889" y="774254"/>
                  <a:pt x="419326" y="808122"/>
                  <a:pt x="470090" y="799137"/>
                </a:cubicBezTo>
                <a:cubicBezTo>
                  <a:pt x="508687" y="792305"/>
                  <a:pt x="538905" y="762087"/>
                  <a:pt x="545737" y="723490"/>
                </a:cubicBezTo>
                <a:lnTo>
                  <a:pt x="718139" y="723490"/>
                </a:lnTo>
                <a:cubicBezTo>
                  <a:pt x="728660" y="773958"/>
                  <a:pt x="778102" y="806341"/>
                  <a:pt x="828570" y="795820"/>
                </a:cubicBezTo>
                <a:cubicBezTo>
                  <a:pt x="879038" y="785299"/>
                  <a:pt x="911421" y="735858"/>
                  <a:pt x="900900" y="685390"/>
                </a:cubicBezTo>
                <a:cubicBezTo>
                  <a:pt x="891882" y="642131"/>
                  <a:pt x="853767" y="611123"/>
                  <a:pt x="809579" y="611095"/>
                </a:cubicBezTo>
                <a:close/>
                <a:moveTo>
                  <a:pt x="689564" y="402497"/>
                </a:moveTo>
                <a:cubicBezTo>
                  <a:pt x="689564" y="433008"/>
                  <a:pt x="664830" y="457742"/>
                  <a:pt x="634319" y="457742"/>
                </a:cubicBezTo>
                <a:cubicBezTo>
                  <a:pt x="603808" y="457742"/>
                  <a:pt x="579074" y="433008"/>
                  <a:pt x="579074" y="402497"/>
                </a:cubicBezTo>
                <a:cubicBezTo>
                  <a:pt x="579074" y="371986"/>
                  <a:pt x="603808" y="347252"/>
                  <a:pt x="634319" y="347252"/>
                </a:cubicBezTo>
                <a:cubicBezTo>
                  <a:pt x="664830" y="347252"/>
                  <a:pt x="689564" y="371986"/>
                  <a:pt x="689564" y="402497"/>
                </a:cubicBezTo>
                <a:close/>
                <a:moveTo>
                  <a:pt x="491444" y="618715"/>
                </a:moveTo>
                <a:cubicBezTo>
                  <a:pt x="467472" y="608157"/>
                  <a:pt x="440168" y="608157"/>
                  <a:pt x="416197" y="618715"/>
                </a:cubicBezTo>
                <a:lnTo>
                  <a:pt x="333329" y="474887"/>
                </a:lnTo>
                <a:cubicBezTo>
                  <a:pt x="354054" y="457993"/>
                  <a:pt x="366539" y="433023"/>
                  <a:pt x="367619" y="406307"/>
                </a:cubicBezTo>
                <a:lnTo>
                  <a:pt x="540022" y="406307"/>
                </a:lnTo>
                <a:cubicBezTo>
                  <a:pt x="541102" y="433023"/>
                  <a:pt x="553587" y="457993"/>
                  <a:pt x="574312" y="474887"/>
                </a:cubicBezTo>
                <a:close/>
                <a:moveTo>
                  <a:pt x="453344" y="36737"/>
                </a:moveTo>
                <a:cubicBezTo>
                  <a:pt x="484118" y="36737"/>
                  <a:pt x="509065" y="61684"/>
                  <a:pt x="509065" y="92458"/>
                </a:cubicBezTo>
                <a:cubicBezTo>
                  <a:pt x="509065" y="123232"/>
                  <a:pt x="484118" y="148180"/>
                  <a:pt x="453344" y="148180"/>
                </a:cubicBezTo>
                <a:lnTo>
                  <a:pt x="453344" y="148180"/>
                </a:lnTo>
                <a:cubicBezTo>
                  <a:pt x="422570" y="148180"/>
                  <a:pt x="397623" y="123232"/>
                  <a:pt x="397623" y="92458"/>
                </a:cubicBezTo>
                <a:cubicBezTo>
                  <a:pt x="397623" y="61684"/>
                  <a:pt x="422570" y="36737"/>
                  <a:pt x="453344" y="36737"/>
                </a:cubicBezTo>
                <a:close/>
                <a:moveTo>
                  <a:pt x="420959" y="180565"/>
                </a:moveTo>
                <a:cubicBezTo>
                  <a:pt x="441842" y="188380"/>
                  <a:pt x="464846" y="188380"/>
                  <a:pt x="485729" y="180565"/>
                </a:cubicBezTo>
                <a:lnTo>
                  <a:pt x="572407" y="331060"/>
                </a:lnTo>
                <a:cubicBezTo>
                  <a:pt x="560603" y="341066"/>
                  <a:pt x="551444" y="353824"/>
                  <a:pt x="545737" y="368207"/>
                </a:cubicBezTo>
                <a:lnTo>
                  <a:pt x="360952" y="368207"/>
                </a:lnTo>
                <a:cubicBezTo>
                  <a:pt x="355244" y="353824"/>
                  <a:pt x="346085" y="341066"/>
                  <a:pt x="334282" y="331060"/>
                </a:cubicBezTo>
                <a:close/>
                <a:moveTo>
                  <a:pt x="273322" y="346300"/>
                </a:moveTo>
                <a:cubicBezTo>
                  <a:pt x="303832" y="346300"/>
                  <a:pt x="328567" y="371034"/>
                  <a:pt x="328567" y="401545"/>
                </a:cubicBezTo>
                <a:cubicBezTo>
                  <a:pt x="328567" y="432056"/>
                  <a:pt x="303832" y="456790"/>
                  <a:pt x="273322" y="456790"/>
                </a:cubicBezTo>
                <a:cubicBezTo>
                  <a:pt x="242811" y="456790"/>
                  <a:pt x="218077" y="432056"/>
                  <a:pt x="218077" y="401545"/>
                </a:cubicBezTo>
                <a:cubicBezTo>
                  <a:pt x="218077" y="371034"/>
                  <a:pt x="242811" y="346300"/>
                  <a:pt x="273322" y="346300"/>
                </a:cubicBezTo>
                <a:close/>
                <a:moveTo>
                  <a:pt x="92347" y="760637"/>
                </a:moveTo>
                <a:cubicBezTo>
                  <a:pt x="61836" y="760637"/>
                  <a:pt x="37102" y="735903"/>
                  <a:pt x="37102" y="705392"/>
                </a:cubicBezTo>
                <a:cubicBezTo>
                  <a:pt x="37102" y="674881"/>
                  <a:pt x="61836" y="650147"/>
                  <a:pt x="92347" y="650147"/>
                </a:cubicBezTo>
                <a:cubicBezTo>
                  <a:pt x="122857" y="650147"/>
                  <a:pt x="147592" y="674881"/>
                  <a:pt x="147592" y="705392"/>
                </a:cubicBezTo>
                <a:cubicBezTo>
                  <a:pt x="147592" y="735903"/>
                  <a:pt x="122857" y="760637"/>
                  <a:pt x="92347" y="760637"/>
                </a:cubicBezTo>
                <a:close/>
                <a:moveTo>
                  <a:pt x="158069" y="636812"/>
                </a:moveTo>
                <a:lnTo>
                  <a:pt x="241889" y="491080"/>
                </a:lnTo>
                <a:cubicBezTo>
                  <a:pt x="260246" y="497808"/>
                  <a:pt x="280275" y="498476"/>
                  <a:pt x="299039" y="492985"/>
                </a:cubicBezTo>
                <a:lnTo>
                  <a:pt x="384764" y="641575"/>
                </a:lnTo>
                <a:cubicBezTo>
                  <a:pt x="373346" y="653861"/>
                  <a:pt x="365449" y="668996"/>
                  <a:pt x="361904" y="685390"/>
                </a:cubicBezTo>
                <a:lnTo>
                  <a:pt x="184739" y="685390"/>
                </a:lnTo>
                <a:cubicBezTo>
                  <a:pt x="180971" y="666871"/>
                  <a:pt x="171671" y="649932"/>
                  <a:pt x="158069" y="636812"/>
                </a:cubicBezTo>
                <a:close/>
                <a:moveTo>
                  <a:pt x="453344" y="760637"/>
                </a:moveTo>
                <a:lnTo>
                  <a:pt x="453344" y="760637"/>
                </a:lnTo>
                <a:cubicBezTo>
                  <a:pt x="422833" y="760637"/>
                  <a:pt x="398099" y="735903"/>
                  <a:pt x="398099" y="705392"/>
                </a:cubicBezTo>
                <a:cubicBezTo>
                  <a:pt x="398099" y="674881"/>
                  <a:pt x="422833" y="650147"/>
                  <a:pt x="453344" y="650147"/>
                </a:cubicBezTo>
                <a:cubicBezTo>
                  <a:pt x="483855" y="650147"/>
                  <a:pt x="508589" y="674881"/>
                  <a:pt x="508589" y="705392"/>
                </a:cubicBezTo>
                <a:cubicBezTo>
                  <a:pt x="508589" y="735903"/>
                  <a:pt x="483855" y="760637"/>
                  <a:pt x="453344" y="760637"/>
                </a:cubicBezTo>
                <a:close/>
                <a:moveTo>
                  <a:pt x="718139" y="685390"/>
                </a:moveTo>
                <a:lnTo>
                  <a:pt x="544784" y="685390"/>
                </a:lnTo>
                <a:cubicBezTo>
                  <a:pt x="541239" y="668996"/>
                  <a:pt x="533342" y="653861"/>
                  <a:pt x="521924" y="641575"/>
                </a:cubicBezTo>
                <a:lnTo>
                  <a:pt x="607649" y="492985"/>
                </a:lnTo>
                <a:cubicBezTo>
                  <a:pt x="626413" y="498476"/>
                  <a:pt x="646443" y="497808"/>
                  <a:pt x="664799" y="491080"/>
                </a:cubicBezTo>
                <a:lnTo>
                  <a:pt x="747667" y="634907"/>
                </a:lnTo>
                <a:cubicBezTo>
                  <a:pt x="732671" y="648137"/>
                  <a:pt x="722320" y="665834"/>
                  <a:pt x="718139" y="685390"/>
                </a:cubicBezTo>
                <a:close/>
                <a:moveTo>
                  <a:pt x="810532" y="760637"/>
                </a:moveTo>
                <a:cubicBezTo>
                  <a:pt x="780021" y="760637"/>
                  <a:pt x="755286" y="735903"/>
                  <a:pt x="755286" y="705392"/>
                </a:cubicBezTo>
                <a:cubicBezTo>
                  <a:pt x="755286" y="674881"/>
                  <a:pt x="780021" y="650147"/>
                  <a:pt x="810532" y="650147"/>
                </a:cubicBezTo>
                <a:cubicBezTo>
                  <a:pt x="841043" y="650147"/>
                  <a:pt x="865777" y="674881"/>
                  <a:pt x="865777" y="705392"/>
                </a:cubicBezTo>
                <a:cubicBezTo>
                  <a:pt x="865777" y="735903"/>
                  <a:pt x="841043" y="760637"/>
                  <a:pt x="810532" y="760637"/>
                </a:cubicBezTo>
                <a:close/>
              </a:path>
            </a:pathLst>
          </a:custGeom>
          <a:solidFill>
            <a:schemeClr val="bg1"/>
          </a:solidFill>
          <a:ln w="9525" cap="flat">
            <a:noFill/>
            <a:prstDash val="solid"/>
            <a:miter/>
          </a:ln>
        </p:spPr>
        <p:txBody>
          <a:bodyPr rtlCol="0" anchor="ctr"/>
          <a:lstStyle/>
          <a:p>
            <a:endParaRPr lang="en-GB"/>
          </a:p>
        </p:txBody>
      </p:sp>
      <p:cxnSp>
        <p:nvCxnSpPr>
          <p:cNvPr id="59" name="Straight Connector 58">
            <a:extLst>
              <a:ext uri="{FF2B5EF4-FFF2-40B4-BE49-F238E27FC236}">
                <a16:creationId xmlns:a16="http://schemas.microsoft.com/office/drawing/2014/main" id="{B1A42BB8-9E84-40E0-8FAA-05D33FE8BA58}"/>
              </a:ext>
            </a:extLst>
          </p:cNvPr>
          <p:cNvCxnSpPr>
            <a:cxnSpLocks/>
          </p:cNvCxnSpPr>
          <p:nvPr/>
        </p:nvCxnSpPr>
        <p:spPr>
          <a:xfrm>
            <a:off x="3161887" y="2052096"/>
            <a:ext cx="60284" cy="1966079"/>
          </a:xfrm>
          <a:prstGeom prst="line">
            <a:avLst/>
          </a:prstGeom>
          <a:ln w="15875" cap="rnd">
            <a:solidFill>
              <a:srgbClr val="CAC8C8"/>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EDB96B2-B9B5-482E-A2E5-8606D3036AFE}"/>
              </a:ext>
            </a:extLst>
          </p:cNvPr>
          <p:cNvCxnSpPr>
            <a:cxnSpLocks/>
          </p:cNvCxnSpPr>
          <p:nvPr/>
        </p:nvCxnSpPr>
        <p:spPr>
          <a:xfrm>
            <a:off x="5982113" y="2052096"/>
            <a:ext cx="1" cy="2033675"/>
          </a:xfrm>
          <a:prstGeom prst="line">
            <a:avLst/>
          </a:prstGeom>
          <a:ln w="15875" cap="rnd">
            <a:solidFill>
              <a:srgbClr val="CAC8C8"/>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89" name="Group 88">
            <a:extLst>
              <a:ext uri="{FF2B5EF4-FFF2-40B4-BE49-F238E27FC236}">
                <a16:creationId xmlns:a16="http://schemas.microsoft.com/office/drawing/2014/main" id="{D00CE655-6AC6-4016-9378-77B0205E8850}"/>
              </a:ext>
            </a:extLst>
          </p:cNvPr>
          <p:cNvGrpSpPr/>
          <p:nvPr/>
        </p:nvGrpSpPr>
        <p:grpSpPr>
          <a:xfrm>
            <a:off x="7999746" y="1489515"/>
            <a:ext cx="624082" cy="553621"/>
            <a:chOff x="3981450" y="1895475"/>
            <a:chExt cx="1181100" cy="1047750"/>
          </a:xfrm>
          <a:solidFill>
            <a:schemeClr val="bg1"/>
          </a:solidFill>
        </p:grpSpPr>
        <p:grpSp>
          <p:nvGrpSpPr>
            <p:cNvPr id="66" name="Graphic 63">
              <a:extLst>
                <a:ext uri="{FF2B5EF4-FFF2-40B4-BE49-F238E27FC236}">
                  <a16:creationId xmlns:a16="http://schemas.microsoft.com/office/drawing/2014/main" id="{2CCC2411-7758-4133-9169-1149AAA7DA59}"/>
                </a:ext>
              </a:extLst>
            </p:cNvPr>
            <p:cNvGrpSpPr/>
            <p:nvPr/>
          </p:nvGrpSpPr>
          <p:grpSpPr>
            <a:xfrm>
              <a:off x="3981450" y="1895475"/>
              <a:ext cx="1181100" cy="1047750"/>
              <a:chOff x="3981450" y="1895475"/>
              <a:chExt cx="1181100" cy="1047750"/>
            </a:xfrm>
            <a:grpFill/>
          </p:grpSpPr>
          <p:grpSp>
            <p:nvGrpSpPr>
              <p:cNvPr id="67" name="Graphic 63">
                <a:extLst>
                  <a:ext uri="{FF2B5EF4-FFF2-40B4-BE49-F238E27FC236}">
                    <a16:creationId xmlns:a16="http://schemas.microsoft.com/office/drawing/2014/main" id="{2CCC2411-7758-4133-9169-1149AAA7DA59}"/>
                  </a:ext>
                </a:extLst>
              </p:cNvPr>
              <p:cNvGrpSpPr/>
              <p:nvPr/>
            </p:nvGrpSpPr>
            <p:grpSpPr>
              <a:xfrm>
                <a:off x="3981450" y="2260901"/>
                <a:ext cx="782097" cy="521865"/>
                <a:chOff x="3981450" y="2260901"/>
                <a:chExt cx="782097" cy="521865"/>
              </a:xfrm>
              <a:grpFill/>
            </p:grpSpPr>
            <p:grpSp>
              <p:nvGrpSpPr>
                <p:cNvPr id="68" name="Graphic 63">
                  <a:extLst>
                    <a:ext uri="{FF2B5EF4-FFF2-40B4-BE49-F238E27FC236}">
                      <a16:creationId xmlns:a16="http://schemas.microsoft.com/office/drawing/2014/main" id="{2CCC2411-7758-4133-9169-1149AAA7DA59}"/>
                    </a:ext>
                  </a:extLst>
                </p:cNvPr>
                <p:cNvGrpSpPr/>
                <p:nvPr/>
              </p:nvGrpSpPr>
              <p:grpSpPr>
                <a:xfrm>
                  <a:off x="3981450" y="2555071"/>
                  <a:ext cx="656948" cy="227695"/>
                  <a:chOff x="3981450" y="2555071"/>
                  <a:chExt cx="656948" cy="227695"/>
                </a:xfrm>
                <a:grpFill/>
              </p:grpSpPr>
              <p:sp>
                <p:nvSpPr>
                  <p:cNvPr id="69" name="Freeform: Shape 68">
                    <a:extLst>
                      <a:ext uri="{FF2B5EF4-FFF2-40B4-BE49-F238E27FC236}">
                        <a16:creationId xmlns:a16="http://schemas.microsoft.com/office/drawing/2014/main" id="{0CF8B099-CC6E-4678-820F-0A9E67E829E8}"/>
                      </a:ext>
                    </a:extLst>
                  </p:cNvPr>
                  <p:cNvSpPr/>
                  <p:nvPr/>
                </p:nvSpPr>
                <p:spPr>
                  <a:xfrm>
                    <a:off x="4169949" y="2744666"/>
                    <a:ext cx="279949" cy="38100"/>
                  </a:xfrm>
                  <a:custGeom>
                    <a:avLst/>
                    <a:gdLst>
                      <a:gd name="connsiteX0" fmla="*/ 260899 w 279949"/>
                      <a:gd name="connsiteY0" fmla="*/ 38100 h 38100"/>
                      <a:gd name="connsiteX1" fmla="*/ 19050 w 279949"/>
                      <a:gd name="connsiteY1" fmla="*/ 38100 h 38100"/>
                      <a:gd name="connsiteX2" fmla="*/ 0 w 279949"/>
                      <a:gd name="connsiteY2" fmla="*/ 19050 h 38100"/>
                      <a:gd name="connsiteX3" fmla="*/ 19050 w 279949"/>
                      <a:gd name="connsiteY3" fmla="*/ 0 h 38100"/>
                      <a:gd name="connsiteX4" fmla="*/ 260899 w 279949"/>
                      <a:gd name="connsiteY4" fmla="*/ 0 h 38100"/>
                      <a:gd name="connsiteX5" fmla="*/ 279949 w 279949"/>
                      <a:gd name="connsiteY5" fmla="*/ 19050 h 38100"/>
                      <a:gd name="connsiteX6" fmla="*/ 260899 w 279949"/>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949" h="38100">
                        <a:moveTo>
                          <a:pt x="260899" y="38100"/>
                        </a:moveTo>
                        <a:lnTo>
                          <a:pt x="19050" y="38100"/>
                        </a:lnTo>
                        <a:cubicBezTo>
                          <a:pt x="8534" y="38100"/>
                          <a:pt x="0" y="29566"/>
                          <a:pt x="0" y="19050"/>
                        </a:cubicBezTo>
                        <a:cubicBezTo>
                          <a:pt x="0" y="8534"/>
                          <a:pt x="8534" y="0"/>
                          <a:pt x="19050" y="0"/>
                        </a:cubicBezTo>
                        <a:lnTo>
                          <a:pt x="260899" y="0"/>
                        </a:lnTo>
                        <a:cubicBezTo>
                          <a:pt x="271415" y="0"/>
                          <a:pt x="279949" y="8534"/>
                          <a:pt x="279949" y="19050"/>
                        </a:cubicBezTo>
                        <a:cubicBezTo>
                          <a:pt x="279949" y="29566"/>
                          <a:pt x="271424" y="38100"/>
                          <a:pt x="260899" y="38100"/>
                        </a:cubicBezTo>
                        <a:close/>
                      </a:path>
                    </a:pathLst>
                  </a:custGeom>
                  <a:grpFill/>
                  <a:ln w="952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76DDBF84-0582-474D-8BF4-3A4B4E373F23}"/>
                      </a:ext>
                    </a:extLst>
                  </p:cNvPr>
                  <p:cNvSpPr/>
                  <p:nvPr/>
                </p:nvSpPr>
                <p:spPr>
                  <a:xfrm>
                    <a:off x="3981450" y="2555071"/>
                    <a:ext cx="656948" cy="132597"/>
                  </a:xfrm>
                  <a:custGeom>
                    <a:avLst/>
                    <a:gdLst>
                      <a:gd name="connsiteX0" fmla="*/ 608714 w 656948"/>
                      <a:gd name="connsiteY0" fmla="*/ 132598 h 132597"/>
                      <a:gd name="connsiteX1" fmla="*/ 48044 w 656948"/>
                      <a:gd name="connsiteY1" fmla="*/ 132598 h 132597"/>
                      <a:gd name="connsiteX2" fmla="*/ 0 w 656948"/>
                      <a:gd name="connsiteY2" fmla="*/ 84468 h 132597"/>
                      <a:gd name="connsiteX3" fmla="*/ 0 w 656948"/>
                      <a:gd name="connsiteY3" fmla="*/ 19050 h 132597"/>
                      <a:gd name="connsiteX4" fmla="*/ 19050 w 656948"/>
                      <a:gd name="connsiteY4" fmla="*/ 0 h 132597"/>
                      <a:gd name="connsiteX5" fmla="*/ 637899 w 656948"/>
                      <a:gd name="connsiteY5" fmla="*/ 0 h 132597"/>
                      <a:gd name="connsiteX6" fmla="*/ 656949 w 656948"/>
                      <a:gd name="connsiteY6" fmla="*/ 19050 h 132597"/>
                      <a:gd name="connsiteX7" fmla="*/ 656949 w 656948"/>
                      <a:gd name="connsiteY7" fmla="*/ 84277 h 132597"/>
                      <a:gd name="connsiteX8" fmla="*/ 608714 w 656948"/>
                      <a:gd name="connsiteY8" fmla="*/ 132598 h 132597"/>
                      <a:gd name="connsiteX9" fmla="*/ 38100 w 656948"/>
                      <a:gd name="connsiteY9" fmla="*/ 38100 h 132597"/>
                      <a:gd name="connsiteX10" fmla="*/ 38100 w 656948"/>
                      <a:gd name="connsiteY10" fmla="*/ 84468 h 132597"/>
                      <a:gd name="connsiteX11" fmla="*/ 48044 w 656948"/>
                      <a:gd name="connsiteY11" fmla="*/ 94507 h 132597"/>
                      <a:gd name="connsiteX12" fmla="*/ 608705 w 656948"/>
                      <a:gd name="connsiteY12" fmla="*/ 94507 h 132597"/>
                      <a:gd name="connsiteX13" fmla="*/ 618839 w 656948"/>
                      <a:gd name="connsiteY13" fmla="*/ 84277 h 132597"/>
                      <a:gd name="connsiteX14" fmla="*/ 618839 w 656948"/>
                      <a:gd name="connsiteY14" fmla="*/ 38100 h 132597"/>
                      <a:gd name="connsiteX15" fmla="*/ 38100 w 656948"/>
                      <a:gd name="connsiteY15" fmla="*/ 38100 h 13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948" h="132597">
                        <a:moveTo>
                          <a:pt x="608714" y="132598"/>
                        </a:moveTo>
                        <a:lnTo>
                          <a:pt x="48044" y="132598"/>
                        </a:lnTo>
                        <a:cubicBezTo>
                          <a:pt x="21555" y="132598"/>
                          <a:pt x="0" y="111004"/>
                          <a:pt x="0" y="84468"/>
                        </a:cubicBezTo>
                        <a:lnTo>
                          <a:pt x="0" y="19050"/>
                        </a:lnTo>
                        <a:cubicBezTo>
                          <a:pt x="0" y="8534"/>
                          <a:pt x="8534" y="0"/>
                          <a:pt x="19050" y="0"/>
                        </a:cubicBezTo>
                        <a:lnTo>
                          <a:pt x="637899" y="0"/>
                        </a:lnTo>
                        <a:cubicBezTo>
                          <a:pt x="648414" y="0"/>
                          <a:pt x="656949" y="8534"/>
                          <a:pt x="656949" y="19050"/>
                        </a:cubicBezTo>
                        <a:lnTo>
                          <a:pt x="656949" y="84277"/>
                        </a:lnTo>
                        <a:cubicBezTo>
                          <a:pt x="656949" y="110928"/>
                          <a:pt x="635308" y="132598"/>
                          <a:pt x="608714" y="132598"/>
                        </a:cubicBezTo>
                        <a:close/>
                        <a:moveTo>
                          <a:pt x="38100" y="38100"/>
                        </a:moveTo>
                        <a:lnTo>
                          <a:pt x="38100" y="84468"/>
                        </a:lnTo>
                        <a:cubicBezTo>
                          <a:pt x="38100" y="90002"/>
                          <a:pt x="42567" y="94507"/>
                          <a:pt x="48044" y="94507"/>
                        </a:cubicBezTo>
                        <a:lnTo>
                          <a:pt x="608705" y="94507"/>
                        </a:lnTo>
                        <a:cubicBezTo>
                          <a:pt x="614391" y="94507"/>
                          <a:pt x="618839" y="90011"/>
                          <a:pt x="618839" y="84277"/>
                        </a:cubicBezTo>
                        <a:lnTo>
                          <a:pt x="618839" y="38100"/>
                        </a:lnTo>
                        <a:lnTo>
                          <a:pt x="38100" y="38100"/>
                        </a:lnTo>
                        <a:close/>
                      </a:path>
                    </a:pathLst>
                  </a:custGeom>
                  <a:grp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2A8EEAD7-E491-456D-9CA6-D383CBB46F9F}"/>
                      </a:ext>
                    </a:extLst>
                  </p:cNvPr>
                  <p:cNvSpPr/>
                  <p:nvPr/>
                </p:nvSpPr>
                <p:spPr>
                  <a:xfrm>
                    <a:off x="4290869" y="2649569"/>
                    <a:ext cx="38100" cy="133197"/>
                  </a:xfrm>
                  <a:custGeom>
                    <a:avLst/>
                    <a:gdLst>
                      <a:gd name="connsiteX0" fmla="*/ 19050 w 38100"/>
                      <a:gd name="connsiteY0" fmla="*/ 133198 h 133197"/>
                      <a:gd name="connsiteX1" fmla="*/ 0 w 38100"/>
                      <a:gd name="connsiteY1" fmla="*/ 114148 h 133197"/>
                      <a:gd name="connsiteX2" fmla="*/ 0 w 38100"/>
                      <a:gd name="connsiteY2" fmla="*/ 19050 h 133197"/>
                      <a:gd name="connsiteX3" fmla="*/ 19050 w 38100"/>
                      <a:gd name="connsiteY3" fmla="*/ 0 h 133197"/>
                      <a:gd name="connsiteX4" fmla="*/ 38100 w 38100"/>
                      <a:gd name="connsiteY4" fmla="*/ 19050 h 133197"/>
                      <a:gd name="connsiteX5" fmla="*/ 38100 w 38100"/>
                      <a:gd name="connsiteY5" fmla="*/ 114138 h 133197"/>
                      <a:gd name="connsiteX6" fmla="*/ 19050 w 38100"/>
                      <a:gd name="connsiteY6" fmla="*/ 133198 h 1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33197">
                        <a:moveTo>
                          <a:pt x="19050" y="133198"/>
                        </a:moveTo>
                        <a:cubicBezTo>
                          <a:pt x="8534" y="133198"/>
                          <a:pt x="0" y="124663"/>
                          <a:pt x="0" y="114148"/>
                        </a:cubicBezTo>
                        <a:lnTo>
                          <a:pt x="0" y="19050"/>
                        </a:lnTo>
                        <a:cubicBezTo>
                          <a:pt x="0" y="8534"/>
                          <a:pt x="8534" y="0"/>
                          <a:pt x="19050" y="0"/>
                        </a:cubicBezTo>
                        <a:cubicBezTo>
                          <a:pt x="29566" y="0"/>
                          <a:pt x="38100" y="8534"/>
                          <a:pt x="38100" y="19050"/>
                        </a:cubicBezTo>
                        <a:lnTo>
                          <a:pt x="38100" y="114138"/>
                        </a:lnTo>
                        <a:cubicBezTo>
                          <a:pt x="38100" y="124663"/>
                          <a:pt x="29575" y="133198"/>
                          <a:pt x="19050" y="133198"/>
                        </a:cubicBezTo>
                        <a:close/>
                      </a:path>
                    </a:pathLst>
                  </a:custGeom>
                  <a:grpFill/>
                  <a:ln w="9525" cap="flat">
                    <a:noFill/>
                    <a:prstDash val="solid"/>
                    <a:miter/>
                  </a:ln>
                </p:spPr>
                <p:txBody>
                  <a:bodyPr rtlCol="0" anchor="ctr"/>
                  <a:lstStyle/>
                  <a:p>
                    <a:endParaRPr lang="en-GB"/>
                  </a:p>
                </p:txBody>
              </p:sp>
            </p:grpSp>
            <p:grpSp>
              <p:nvGrpSpPr>
                <p:cNvPr id="72" name="Graphic 63">
                  <a:extLst>
                    <a:ext uri="{FF2B5EF4-FFF2-40B4-BE49-F238E27FC236}">
                      <a16:creationId xmlns:a16="http://schemas.microsoft.com/office/drawing/2014/main" id="{2CCC2411-7758-4133-9169-1149AAA7DA59}"/>
                    </a:ext>
                  </a:extLst>
                </p:cNvPr>
                <p:cNvGrpSpPr/>
                <p:nvPr/>
              </p:nvGrpSpPr>
              <p:grpSpPr>
                <a:xfrm>
                  <a:off x="4074042" y="2260901"/>
                  <a:ext cx="394430" cy="221351"/>
                  <a:chOff x="4074042" y="2260901"/>
                  <a:chExt cx="394430" cy="221351"/>
                </a:xfrm>
                <a:grpFill/>
              </p:grpSpPr>
              <p:sp>
                <p:nvSpPr>
                  <p:cNvPr id="73" name="Freeform: Shape 72">
                    <a:extLst>
                      <a:ext uri="{FF2B5EF4-FFF2-40B4-BE49-F238E27FC236}">
                        <a16:creationId xmlns:a16="http://schemas.microsoft.com/office/drawing/2014/main" id="{2A20B214-BCBA-4FC4-8CBA-BF22DA6FB36A}"/>
                      </a:ext>
                    </a:extLst>
                  </p:cNvPr>
                  <p:cNvSpPr/>
                  <p:nvPr/>
                </p:nvSpPr>
                <p:spPr>
                  <a:xfrm>
                    <a:off x="4074042" y="2405348"/>
                    <a:ext cx="76761" cy="76904"/>
                  </a:xfrm>
                  <a:custGeom>
                    <a:avLst/>
                    <a:gdLst>
                      <a:gd name="connsiteX0" fmla="*/ 57712 w 76761"/>
                      <a:gd name="connsiteY0" fmla="*/ 76905 h 76904"/>
                      <a:gd name="connsiteX1" fmla="*/ 19050 w 76761"/>
                      <a:gd name="connsiteY1" fmla="*/ 76905 h 76904"/>
                      <a:gd name="connsiteX2" fmla="*/ 0 w 76761"/>
                      <a:gd name="connsiteY2" fmla="*/ 57855 h 76904"/>
                      <a:gd name="connsiteX3" fmla="*/ 0 w 76761"/>
                      <a:gd name="connsiteY3" fmla="*/ 19050 h 76904"/>
                      <a:gd name="connsiteX4" fmla="*/ 19050 w 76761"/>
                      <a:gd name="connsiteY4" fmla="*/ 0 h 76904"/>
                      <a:gd name="connsiteX5" fmla="*/ 57712 w 76761"/>
                      <a:gd name="connsiteY5" fmla="*/ 0 h 76904"/>
                      <a:gd name="connsiteX6" fmla="*/ 76762 w 76761"/>
                      <a:gd name="connsiteY6" fmla="*/ 19050 h 76904"/>
                      <a:gd name="connsiteX7" fmla="*/ 76762 w 76761"/>
                      <a:gd name="connsiteY7" fmla="*/ 57855 h 76904"/>
                      <a:gd name="connsiteX8" fmla="*/ 57712 w 76761"/>
                      <a:gd name="connsiteY8" fmla="*/ 76905 h 76904"/>
                      <a:gd name="connsiteX9" fmla="*/ 38100 w 76761"/>
                      <a:gd name="connsiteY9" fmla="*/ 38805 h 76904"/>
                      <a:gd name="connsiteX10" fmla="*/ 38662 w 76761"/>
                      <a:gd name="connsiteY10" fmla="*/ 38805 h 76904"/>
                      <a:gd name="connsiteX11" fmla="*/ 38662 w 76761"/>
                      <a:gd name="connsiteY11" fmla="*/ 38100 h 76904"/>
                      <a:gd name="connsiteX12" fmla="*/ 38100 w 76761"/>
                      <a:gd name="connsiteY12" fmla="*/ 38100 h 76904"/>
                      <a:gd name="connsiteX13" fmla="*/ 38100 w 76761"/>
                      <a:gd name="connsiteY13" fmla="*/ 38805 h 7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61" h="76904">
                        <a:moveTo>
                          <a:pt x="57712" y="76905"/>
                        </a:moveTo>
                        <a:lnTo>
                          <a:pt x="19050" y="76905"/>
                        </a:lnTo>
                        <a:cubicBezTo>
                          <a:pt x="8534" y="76905"/>
                          <a:pt x="0" y="68370"/>
                          <a:pt x="0" y="57855"/>
                        </a:cubicBezTo>
                        <a:lnTo>
                          <a:pt x="0" y="19050"/>
                        </a:lnTo>
                        <a:cubicBezTo>
                          <a:pt x="0" y="8534"/>
                          <a:pt x="8534" y="0"/>
                          <a:pt x="19050" y="0"/>
                        </a:cubicBezTo>
                        <a:lnTo>
                          <a:pt x="57712" y="0"/>
                        </a:lnTo>
                        <a:cubicBezTo>
                          <a:pt x="68228" y="0"/>
                          <a:pt x="76762" y="8534"/>
                          <a:pt x="76762" y="19050"/>
                        </a:cubicBezTo>
                        <a:lnTo>
                          <a:pt x="76762" y="57855"/>
                        </a:lnTo>
                        <a:cubicBezTo>
                          <a:pt x="76762" y="68380"/>
                          <a:pt x="68237" y="76905"/>
                          <a:pt x="57712" y="76905"/>
                        </a:cubicBezTo>
                        <a:close/>
                        <a:moveTo>
                          <a:pt x="38100" y="38805"/>
                        </a:moveTo>
                        <a:lnTo>
                          <a:pt x="38662" y="38805"/>
                        </a:lnTo>
                        <a:lnTo>
                          <a:pt x="38662" y="38100"/>
                        </a:lnTo>
                        <a:lnTo>
                          <a:pt x="38100" y="38100"/>
                        </a:lnTo>
                        <a:lnTo>
                          <a:pt x="38100" y="38805"/>
                        </a:lnTo>
                        <a:close/>
                      </a:path>
                    </a:pathLst>
                  </a:custGeom>
                  <a:grpFill/>
                  <a:ln w="952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8FBF7C1-0163-4DB8-AAFE-88ECABEAE06F}"/>
                      </a:ext>
                    </a:extLst>
                  </p:cNvPr>
                  <p:cNvSpPr/>
                  <p:nvPr/>
                </p:nvSpPr>
                <p:spPr>
                  <a:xfrm>
                    <a:off x="4183741" y="2428417"/>
                    <a:ext cx="284730" cy="38100"/>
                  </a:xfrm>
                  <a:custGeom>
                    <a:avLst/>
                    <a:gdLst>
                      <a:gd name="connsiteX0" fmla="*/ 265681 w 284730"/>
                      <a:gd name="connsiteY0" fmla="*/ 38100 h 38100"/>
                      <a:gd name="connsiteX1" fmla="*/ 19050 w 284730"/>
                      <a:gd name="connsiteY1" fmla="*/ 38100 h 38100"/>
                      <a:gd name="connsiteX2" fmla="*/ 0 w 284730"/>
                      <a:gd name="connsiteY2" fmla="*/ 19050 h 38100"/>
                      <a:gd name="connsiteX3" fmla="*/ 19050 w 284730"/>
                      <a:gd name="connsiteY3" fmla="*/ 0 h 38100"/>
                      <a:gd name="connsiteX4" fmla="*/ 265681 w 284730"/>
                      <a:gd name="connsiteY4" fmla="*/ 0 h 38100"/>
                      <a:gd name="connsiteX5" fmla="*/ 284731 w 284730"/>
                      <a:gd name="connsiteY5" fmla="*/ 19050 h 38100"/>
                      <a:gd name="connsiteX6" fmla="*/ 265681 w 284730"/>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730" h="38100">
                        <a:moveTo>
                          <a:pt x="265681" y="38100"/>
                        </a:moveTo>
                        <a:lnTo>
                          <a:pt x="19050" y="38100"/>
                        </a:lnTo>
                        <a:cubicBezTo>
                          <a:pt x="8534" y="38100"/>
                          <a:pt x="0" y="29566"/>
                          <a:pt x="0" y="19050"/>
                        </a:cubicBezTo>
                        <a:cubicBezTo>
                          <a:pt x="0" y="8534"/>
                          <a:pt x="8534" y="0"/>
                          <a:pt x="19050" y="0"/>
                        </a:cubicBezTo>
                        <a:lnTo>
                          <a:pt x="265681" y="0"/>
                        </a:lnTo>
                        <a:cubicBezTo>
                          <a:pt x="276196" y="0"/>
                          <a:pt x="284731" y="8534"/>
                          <a:pt x="284731" y="19050"/>
                        </a:cubicBezTo>
                        <a:cubicBezTo>
                          <a:pt x="284731" y="29566"/>
                          <a:pt x="276196" y="38100"/>
                          <a:pt x="265681" y="38100"/>
                        </a:cubicBezTo>
                        <a:close/>
                      </a:path>
                    </a:pathLst>
                  </a:custGeom>
                  <a:grp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7E0DDA3-3AE3-4919-8AA0-D486CAF4AA9E}"/>
                      </a:ext>
                    </a:extLst>
                  </p:cNvPr>
                  <p:cNvSpPr/>
                  <p:nvPr/>
                </p:nvSpPr>
                <p:spPr>
                  <a:xfrm>
                    <a:off x="4074042" y="2260901"/>
                    <a:ext cx="76761" cy="76904"/>
                  </a:xfrm>
                  <a:custGeom>
                    <a:avLst/>
                    <a:gdLst>
                      <a:gd name="connsiteX0" fmla="*/ 57712 w 76761"/>
                      <a:gd name="connsiteY0" fmla="*/ 76905 h 76904"/>
                      <a:gd name="connsiteX1" fmla="*/ 19050 w 76761"/>
                      <a:gd name="connsiteY1" fmla="*/ 76905 h 76904"/>
                      <a:gd name="connsiteX2" fmla="*/ 0 w 76761"/>
                      <a:gd name="connsiteY2" fmla="*/ 57855 h 76904"/>
                      <a:gd name="connsiteX3" fmla="*/ 0 w 76761"/>
                      <a:gd name="connsiteY3" fmla="*/ 19050 h 76904"/>
                      <a:gd name="connsiteX4" fmla="*/ 19050 w 76761"/>
                      <a:gd name="connsiteY4" fmla="*/ 0 h 76904"/>
                      <a:gd name="connsiteX5" fmla="*/ 57712 w 76761"/>
                      <a:gd name="connsiteY5" fmla="*/ 0 h 76904"/>
                      <a:gd name="connsiteX6" fmla="*/ 76762 w 76761"/>
                      <a:gd name="connsiteY6" fmla="*/ 19050 h 76904"/>
                      <a:gd name="connsiteX7" fmla="*/ 76762 w 76761"/>
                      <a:gd name="connsiteY7" fmla="*/ 57855 h 76904"/>
                      <a:gd name="connsiteX8" fmla="*/ 57712 w 76761"/>
                      <a:gd name="connsiteY8" fmla="*/ 76905 h 76904"/>
                      <a:gd name="connsiteX9" fmla="*/ 38100 w 76761"/>
                      <a:gd name="connsiteY9" fmla="*/ 38805 h 76904"/>
                      <a:gd name="connsiteX10" fmla="*/ 38662 w 76761"/>
                      <a:gd name="connsiteY10" fmla="*/ 38805 h 76904"/>
                      <a:gd name="connsiteX11" fmla="*/ 38662 w 76761"/>
                      <a:gd name="connsiteY11" fmla="*/ 38100 h 76904"/>
                      <a:gd name="connsiteX12" fmla="*/ 38100 w 76761"/>
                      <a:gd name="connsiteY12" fmla="*/ 38100 h 76904"/>
                      <a:gd name="connsiteX13" fmla="*/ 38100 w 76761"/>
                      <a:gd name="connsiteY13" fmla="*/ 38805 h 7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61" h="76904">
                        <a:moveTo>
                          <a:pt x="57712" y="76905"/>
                        </a:moveTo>
                        <a:lnTo>
                          <a:pt x="19050" y="76905"/>
                        </a:lnTo>
                        <a:cubicBezTo>
                          <a:pt x="8534" y="76905"/>
                          <a:pt x="0" y="68370"/>
                          <a:pt x="0" y="57855"/>
                        </a:cubicBezTo>
                        <a:lnTo>
                          <a:pt x="0" y="19050"/>
                        </a:lnTo>
                        <a:cubicBezTo>
                          <a:pt x="0" y="8534"/>
                          <a:pt x="8534" y="0"/>
                          <a:pt x="19050" y="0"/>
                        </a:cubicBezTo>
                        <a:lnTo>
                          <a:pt x="57712" y="0"/>
                        </a:lnTo>
                        <a:cubicBezTo>
                          <a:pt x="68228" y="0"/>
                          <a:pt x="76762" y="8534"/>
                          <a:pt x="76762" y="19050"/>
                        </a:cubicBezTo>
                        <a:lnTo>
                          <a:pt x="76762" y="57855"/>
                        </a:lnTo>
                        <a:cubicBezTo>
                          <a:pt x="76762" y="68370"/>
                          <a:pt x="68237" y="76905"/>
                          <a:pt x="57712" y="76905"/>
                        </a:cubicBezTo>
                        <a:close/>
                        <a:moveTo>
                          <a:pt x="38100" y="38805"/>
                        </a:moveTo>
                        <a:lnTo>
                          <a:pt x="38662" y="38805"/>
                        </a:lnTo>
                        <a:lnTo>
                          <a:pt x="38662" y="38100"/>
                        </a:lnTo>
                        <a:lnTo>
                          <a:pt x="38100" y="38100"/>
                        </a:lnTo>
                        <a:lnTo>
                          <a:pt x="38100" y="38805"/>
                        </a:lnTo>
                        <a:close/>
                      </a:path>
                    </a:pathLst>
                  </a:custGeom>
                  <a:grpFill/>
                  <a:ln w="952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AC007F8F-6B10-4724-B546-C2A3E1CB7775}"/>
                      </a:ext>
                    </a:extLst>
                  </p:cNvPr>
                  <p:cNvSpPr/>
                  <p:nvPr/>
                </p:nvSpPr>
                <p:spPr>
                  <a:xfrm>
                    <a:off x="4183741" y="2283971"/>
                    <a:ext cx="284730" cy="38100"/>
                  </a:xfrm>
                  <a:custGeom>
                    <a:avLst/>
                    <a:gdLst>
                      <a:gd name="connsiteX0" fmla="*/ 265681 w 284730"/>
                      <a:gd name="connsiteY0" fmla="*/ 38100 h 38100"/>
                      <a:gd name="connsiteX1" fmla="*/ 19050 w 284730"/>
                      <a:gd name="connsiteY1" fmla="*/ 38100 h 38100"/>
                      <a:gd name="connsiteX2" fmla="*/ 0 w 284730"/>
                      <a:gd name="connsiteY2" fmla="*/ 19050 h 38100"/>
                      <a:gd name="connsiteX3" fmla="*/ 19050 w 284730"/>
                      <a:gd name="connsiteY3" fmla="*/ 0 h 38100"/>
                      <a:gd name="connsiteX4" fmla="*/ 265681 w 284730"/>
                      <a:gd name="connsiteY4" fmla="*/ 0 h 38100"/>
                      <a:gd name="connsiteX5" fmla="*/ 284731 w 284730"/>
                      <a:gd name="connsiteY5" fmla="*/ 19050 h 38100"/>
                      <a:gd name="connsiteX6" fmla="*/ 265681 w 284730"/>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730" h="38100">
                        <a:moveTo>
                          <a:pt x="265681" y="38100"/>
                        </a:moveTo>
                        <a:lnTo>
                          <a:pt x="19050" y="38100"/>
                        </a:lnTo>
                        <a:cubicBezTo>
                          <a:pt x="8534" y="38100"/>
                          <a:pt x="0" y="29566"/>
                          <a:pt x="0" y="19050"/>
                        </a:cubicBezTo>
                        <a:cubicBezTo>
                          <a:pt x="0" y="8534"/>
                          <a:pt x="8534" y="0"/>
                          <a:pt x="19050" y="0"/>
                        </a:cubicBezTo>
                        <a:lnTo>
                          <a:pt x="265681" y="0"/>
                        </a:lnTo>
                        <a:cubicBezTo>
                          <a:pt x="276196" y="0"/>
                          <a:pt x="284731" y="8534"/>
                          <a:pt x="284731" y="19050"/>
                        </a:cubicBezTo>
                        <a:cubicBezTo>
                          <a:pt x="284731" y="29566"/>
                          <a:pt x="276196" y="38100"/>
                          <a:pt x="265681" y="38100"/>
                        </a:cubicBezTo>
                        <a:close/>
                      </a:path>
                    </a:pathLst>
                  </a:custGeom>
                  <a:grpFill/>
                  <a:ln w="9525" cap="flat">
                    <a:noFill/>
                    <a:prstDash val="solid"/>
                    <a:miter/>
                  </a:ln>
                </p:spPr>
                <p:txBody>
                  <a:bodyPr rtlCol="0" anchor="ctr"/>
                  <a:lstStyle/>
                  <a:p>
                    <a:endParaRPr lang="en-GB"/>
                  </a:p>
                </p:txBody>
              </p:sp>
            </p:grpSp>
            <p:grpSp>
              <p:nvGrpSpPr>
                <p:cNvPr id="77" name="Graphic 63">
                  <a:extLst>
                    <a:ext uri="{FF2B5EF4-FFF2-40B4-BE49-F238E27FC236}">
                      <a16:creationId xmlns:a16="http://schemas.microsoft.com/office/drawing/2014/main" id="{2CCC2411-7758-4133-9169-1149AAA7DA59}"/>
                    </a:ext>
                  </a:extLst>
                </p:cNvPr>
                <p:cNvGrpSpPr/>
                <p:nvPr/>
              </p:nvGrpSpPr>
              <p:grpSpPr>
                <a:xfrm>
                  <a:off x="4493437" y="2286266"/>
                  <a:ext cx="270109" cy="269224"/>
                  <a:chOff x="4493437" y="2286266"/>
                  <a:chExt cx="270109" cy="269224"/>
                </a:xfrm>
                <a:grpFill/>
              </p:grpSpPr>
              <p:sp>
                <p:nvSpPr>
                  <p:cNvPr id="78" name="Freeform: Shape 77">
                    <a:extLst>
                      <a:ext uri="{FF2B5EF4-FFF2-40B4-BE49-F238E27FC236}">
                        <a16:creationId xmlns:a16="http://schemas.microsoft.com/office/drawing/2014/main" id="{6BF6EBC8-C958-4088-81A8-443E350220D0}"/>
                      </a:ext>
                    </a:extLst>
                  </p:cNvPr>
                  <p:cNvSpPr/>
                  <p:nvPr/>
                </p:nvSpPr>
                <p:spPr>
                  <a:xfrm>
                    <a:off x="4493437" y="2286266"/>
                    <a:ext cx="270109" cy="269224"/>
                  </a:xfrm>
                  <a:custGeom>
                    <a:avLst/>
                    <a:gdLst>
                      <a:gd name="connsiteX0" fmla="*/ 135055 w 270109"/>
                      <a:gd name="connsiteY0" fmla="*/ 269224 h 269224"/>
                      <a:gd name="connsiteX1" fmla="*/ 0 w 270109"/>
                      <a:gd name="connsiteY1" fmla="*/ 134607 h 269224"/>
                      <a:gd name="connsiteX2" fmla="*/ 135055 w 270109"/>
                      <a:gd name="connsiteY2" fmla="*/ 0 h 269224"/>
                      <a:gd name="connsiteX3" fmla="*/ 270110 w 270109"/>
                      <a:gd name="connsiteY3" fmla="*/ 134607 h 269224"/>
                      <a:gd name="connsiteX4" fmla="*/ 135055 w 270109"/>
                      <a:gd name="connsiteY4" fmla="*/ 269224 h 269224"/>
                      <a:gd name="connsiteX5" fmla="*/ 135055 w 270109"/>
                      <a:gd name="connsiteY5" fmla="*/ 38100 h 269224"/>
                      <a:gd name="connsiteX6" fmla="*/ 38100 w 270109"/>
                      <a:gd name="connsiteY6" fmla="*/ 134607 h 269224"/>
                      <a:gd name="connsiteX7" fmla="*/ 135055 w 270109"/>
                      <a:gd name="connsiteY7" fmla="*/ 231124 h 269224"/>
                      <a:gd name="connsiteX8" fmla="*/ 232010 w 270109"/>
                      <a:gd name="connsiteY8" fmla="*/ 134607 h 269224"/>
                      <a:gd name="connsiteX9" fmla="*/ 135055 w 270109"/>
                      <a:gd name="connsiteY9" fmla="*/ 38100 h 26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109" h="269224">
                        <a:moveTo>
                          <a:pt x="135055" y="269224"/>
                        </a:moveTo>
                        <a:cubicBezTo>
                          <a:pt x="60589" y="269224"/>
                          <a:pt x="0" y="208836"/>
                          <a:pt x="0" y="134607"/>
                        </a:cubicBezTo>
                        <a:cubicBezTo>
                          <a:pt x="0" y="60389"/>
                          <a:pt x="60579" y="0"/>
                          <a:pt x="135055" y="0"/>
                        </a:cubicBezTo>
                        <a:cubicBezTo>
                          <a:pt x="209531" y="0"/>
                          <a:pt x="270110" y="60389"/>
                          <a:pt x="270110" y="134607"/>
                        </a:cubicBezTo>
                        <a:cubicBezTo>
                          <a:pt x="270100" y="208836"/>
                          <a:pt x="209521" y="269224"/>
                          <a:pt x="135055" y="269224"/>
                        </a:cubicBezTo>
                        <a:close/>
                        <a:moveTo>
                          <a:pt x="135055" y="38100"/>
                        </a:moveTo>
                        <a:cubicBezTo>
                          <a:pt x="81591" y="38100"/>
                          <a:pt x="38100" y="81391"/>
                          <a:pt x="38100" y="134607"/>
                        </a:cubicBezTo>
                        <a:cubicBezTo>
                          <a:pt x="38100" y="187823"/>
                          <a:pt x="81591" y="231124"/>
                          <a:pt x="135055" y="231124"/>
                        </a:cubicBezTo>
                        <a:cubicBezTo>
                          <a:pt x="188519" y="231124"/>
                          <a:pt x="232010" y="187833"/>
                          <a:pt x="232010" y="134607"/>
                        </a:cubicBezTo>
                        <a:cubicBezTo>
                          <a:pt x="232000" y="81391"/>
                          <a:pt x="188509" y="38100"/>
                          <a:pt x="135055" y="38100"/>
                        </a:cubicBezTo>
                        <a:close/>
                      </a:path>
                    </a:pathLst>
                  </a:custGeom>
                  <a:grpFill/>
                  <a:ln w="952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F5CE3A1-2097-4161-B1D3-937FD5763AE6}"/>
                      </a:ext>
                    </a:extLst>
                  </p:cNvPr>
                  <p:cNvSpPr/>
                  <p:nvPr/>
                </p:nvSpPr>
                <p:spPr>
                  <a:xfrm>
                    <a:off x="4568213" y="2361514"/>
                    <a:ext cx="126865" cy="104203"/>
                  </a:xfrm>
                  <a:custGeom>
                    <a:avLst/>
                    <a:gdLst>
                      <a:gd name="connsiteX0" fmla="*/ 46221 w 126865"/>
                      <a:gd name="connsiteY0" fmla="*/ 104203 h 104203"/>
                      <a:gd name="connsiteX1" fmla="*/ 35143 w 126865"/>
                      <a:gd name="connsiteY1" fmla="*/ 100641 h 104203"/>
                      <a:gd name="connsiteX2" fmla="*/ 7968 w 126865"/>
                      <a:gd name="connsiteY2" fmla="*/ 81201 h 104203"/>
                      <a:gd name="connsiteX3" fmla="*/ 3558 w 126865"/>
                      <a:gd name="connsiteY3" fmla="*/ 54626 h 104203"/>
                      <a:gd name="connsiteX4" fmla="*/ 30133 w 126865"/>
                      <a:gd name="connsiteY4" fmla="*/ 50216 h 104203"/>
                      <a:gd name="connsiteX5" fmla="*/ 43697 w 126865"/>
                      <a:gd name="connsiteY5" fmla="*/ 59922 h 104203"/>
                      <a:gd name="connsiteX6" fmla="*/ 93874 w 126865"/>
                      <a:gd name="connsiteY6" fmla="*/ 6067 h 104203"/>
                      <a:gd name="connsiteX7" fmla="*/ 120801 w 126865"/>
                      <a:gd name="connsiteY7" fmla="*/ 5115 h 104203"/>
                      <a:gd name="connsiteX8" fmla="*/ 121754 w 126865"/>
                      <a:gd name="connsiteY8" fmla="*/ 32042 h 104203"/>
                      <a:gd name="connsiteX9" fmla="*/ 60165 w 126865"/>
                      <a:gd name="connsiteY9" fmla="*/ 98136 h 104203"/>
                      <a:gd name="connsiteX10" fmla="*/ 46221 w 126865"/>
                      <a:gd name="connsiteY10" fmla="*/ 104203 h 1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65" h="104203">
                        <a:moveTo>
                          <a:pt x="46221" y="104203"/>
                        </a:moveTo>
                        <a:cubicBezTo>
                          <a:pt x="42363" y="104203"/>
                          <a:pt x="38486" y="103032"/>
                          <a:pt x="35143" y="100641"/>
                        </a:cubicBezTo>
                        <a:lnTo>
                          <a:pt x="7968" y="81201"/>
                        </a:lnTo>
                        <a:cubicBezTo>
                          <a:pt x="-585" y="75076"/>
                          <a:pt x="-2566" y="63179"/>
                          <a:pt x="3558" y="54626"/>
                        </a:cubicBezTo>
                        <a:cubicBezTo>
                          <a:pt x="9673" y="46072"/>
                          <a:pt x="21579" y="44091"/>
                          <a:pt x="30133" y="50216"/>
                        </a:cubicBezTo>
                        <a:lnTo>
                          <a:pt x="43697" y="59922"/>
                        </a:lnTo>
                        <a:lnTo>
                          <a:pt x="93874" y="6067"/>
                        </a:lnTo>
                        <a:cubicBezTo>
                          <a:pt x="101037" y="-1638"/>
                          <a:pt x="113105" y="-2057"/>
                          <a:pt x="120801" y="5115"/>
                        </a:cubicBezTo>
                        <a:cubicBezTo>
                          <a:pt x="128498" y="12287"/>
                          <a:pt x="128926" y="24346"/>
                          <a:pt x="121754" y="32042"/>
                        </a:cubicBezTo>
                        <a:lnTo>
                          <a:pt x="60165" y="98136"/>
                        </a:lnTo>
                        <a:cubicBezTo>
                          <a:pt x="56441" y="102137"/>
                          <a:pt x="51345" y="104203"/>
                          <a:pt x="46221" y="104203"/>
                        </a:cubicBezTo>
                        <a:close/>
                      </a:path>
                    </a:pathLst>
                  </a:custGeom>
                  <a:grpFill/>
                  <a:ln w="9525" cap="flat">
                    <a:noFill/>
                    <a:prstDash val="solid"/>
                    <a:miter/>
                  </a:ln>
                </p:spPr>
                <p:txBody>
                  <a:bodyPr rtlCol="0" anchor="ctr"/>
                  <a:lstStyle/>
                  <a:p>
                    <a:endParaRPr lang="en-GB"/>
                  </a:p>
                </p:txBody>
              </p:sp>
            </p:grpSp>
          </p:grpSp>
          <p:grpSp>
            <p:nvGrpSpPr>
              <p:cNvPr id="80" name="Graphic 63">
                <a:extLst>
                  <a:ext uri="{FF2B5EF4-FFF2-40B4-BE49-F238E27FC236}">
                    <a16:creationId xmlns:a16="http://schemas.microsoft.com/office/drawing/2014/main" id="{2CCC2411-7758-4133-9169-1149AAA7DA59}"/>
                  </a:ext>
                </a:extLst>
              </p:cNvPr>
              <p:cNvGrpSpPr/>
              <p:nvPr/>
            </p:nvGrpSpPr>
            <p:grpSpPr>
              <a:xfrm>
                <a:off x="4774187" y="1978275"/>
                <a:ext cx="165326" cy="883129"/>
                <a:chOff x="4774187" y="1978275"/>
                <a:chExt cx="165326" cy="883129"/>
              </a:xfrm>
              <a:grpFill/>
            </p:grpSpPr>
            <p:sp>
              <p:nvSpPr>
                <p:cNvPr id="81" name="Freeform: Shape 80">
                  <a:extLst>
                    <a:ext uri="{FF2B5EF4-FFF2-40B4-BE49-F238E27FC236}">
                      <a16:creationId xmlns:a16="http://schemas.microsoft.com/office/drawing/2014/main" id="{C4E296F4-B361-42BE-B534-244DE7BBBC74}"/>
                    </a:ext>
                  </a:extLst>
                </p:cNvPr>
                <p:cNvSpPr/>
                <p:nvPr/>
              </p:nvSpPr>
              <p:spPr>
                <a:xfrm>
                  <a:off x="4774187" y="2393041"/>
                  <a:ext cx="146827" cy="38100"/>
                </a:xfrm>
                <a:custGeom>
                  <a:avLst/>
                  <a:gdLst>
                    <a:gd name="connsiteX0" fmla="*/ 127778 w 146827"/>
                    <a:gd name="connsiteY0" fmla="*/ 38100 h 38100"/>
                    <a:gd name="connsiteX1" fmla="*/ 19050 w 146827"/>
                    <a:gd name="connsiteY1" fmla="*/ 38100 h 38100"/>
                    <a:gd name="connsiteX2" fmla="*/ 0 w 146827"/>
                    <a:gd name="connsiteY2" fmla="*/ 19050 h 38100"/>
                    <a:gd name="connsiteX3" fmla="*/ 19050 w 146827"/>
                    <a:gd name="connsiteY3" fmla="*/ 0 h 38100"/>
                    <a:gd name="connsiteX4" fmla="*/ 127778 w 146827"/>
                    <a:gd name="connsiteY4" fmla="*/ 0 h 38100"/>
                    <a:gd name="connsiteX5" fmla="*/ 146828 w 146827"/>
                    <a:gd name="connsiteY5" fmla="*/ 19050 h 38100"/>
                    <a:gd name="connsiteX6" fmla="*/ 127778 w 146827"/>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827" h="38100">
                      <a:moveTo>
                        <a:pt x="127778" y="38100"/>
                      </a:moveTo>
                      <a:lnTo>
                        <a:pt x="19050" y="38100"/>
                      </a:lnTo>
                      <a:cubicBezTo>
                        <a:pt x="8534" y="38100"/>
                        <a:pt x="0" y="29566"/>
                        <a:pt x="0" y="19050"/>
                      </a:cubicBezTo>
                      <a:cubicBezTo>
                        <a:pt x="0" y="8534"/>
                        <a:pt x="8534" y="0"/>
                        <a:pt x="19050" y="0"/>
                      </a:cubicBezTo>
                      <a:lnTo>
                        <a:pt x="127778" y="0"/>
                      </a:lnTo>
                      <a:cubicBezTo>
                        <a:pt x="138294" y="0"/>
                        <a:pt x="146828" y="8534"/>
                        <a:pt x="146828" y="19050"/>
                      </a:cubicBezTo>
                      <a:cubicBezTo>
                        <a:pt x="146828" y="29566"/>
                        <a:pt x="138294" y="38100"/>
                        <a:pt x="127778" y="38100"/>
                      </a:cubicBezTo>
                      <a:close/>
                    </a:path>
                  </a:pathLst>
                </a:custGeom>
                <a:grpFill/>
                <a:ln w="952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9F5499A8-DC28-4915-A1DA-81FCC8ACC500}"/>
                    </a:ext>
                  </a:extLst>
                </p:cNvPr>
                <p:cNvSpPr/>
                <p:nvPr/>
              </p:nvSpPr>
              <p:spPr>
                <a:xfrm>
                  <a:off x="4807953" y="1978275"/>
                  <a:ext cx="131560" cy="883129"/>
                </a:xfrm>
                <a:custGeom>
                  <a:avLst/>
                  <a:gdLst>
                    <a:gd name="connsiteX0" fmla="*/ 112509 w 131560"/>
                    <a:gd name="connsiteY0" fmla="*/ 883129 h 883129"/>
                    <a:gd name="connsiteX1" fmla="*/ 112309 w 131560"/>
                    <a:gd name="connsiteY1" fmla="*/ 883129 h 883129"/>
                    <a:gd name="connsiteX2" fmla="*/ 18850 w 131560"/>
                    <a:gd name="connsiteY2" fmla="*/ 882148 h 883129"/>
                    <a:gd name="connsiteX3" fmla="*/ 0 w 131560"/>
                    <a:gd name="connsiteY3" fmla="*/ 863098 h 883129"/>
                    <a:gd name="connsiteX4" fmla="*/ 0 w 131560"/>
                    <a:gd name="connsiteY4" fmla="*/ 19050 h 883129"/>
                    <a:gd name="connsiteX5" fmla="*/ 19050 w 131560"/>
                    <a:gd name="connsiteY5" fmla="*/ 0 h 883129"/>
                    <a:gd name="connsiteX6" fmla="*/ 112509 w 131560"/>
                    <a:gd name="connsiteY6" fmla="*/ 0 h 883129"/>
                    <a:gd name="connsiteX7" fmla="*/ 131559 w 131560"/>
                    <a:gd name="connsiteY7" fmla="*/ 19050 h 883129"/>
                    <a:gd name="connsiteX8" fmla="*/ 112509 w 131560"/>
                    <a:gd name="connsiteY8" fmla="*/ 38100 h 883129"/>
                    <a:gd name="connsiteX9" fmla="*/ 38100 w 131560"/>
                    <a:gd name="connsiteY9" fmla="*/ 38100 h 883129"/>
                    <a:gd name="connsiteX10" fmla="*/ 38100 w 131560"/>
                    <a:gd name="connsiteY10" fmla="*/ 844248 h 883129"/>
                    <a:gd name="connsiteX11" fmla="*/ 112709 w 131560"/>
                    <a:gd name="connsiteY11" fmla="*/ 845029 h 883129"/>
                    <a:gd name="connsiteX12" fmla="*/ 131559 w 131560"/>
                    <a:gd name="connsiteY12" fmla="*/ 864279 h 883129"/>
                    <a:gd name="connsiteX13" fmla="*/ 112509 w 131560"/>
                    <a:gd name="connsiteY13" fmla="*/ 883129 h 8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560" h="883129">
                      <a:moveTo>
                        <a:pt x="112509" y="883129"/>
                      </a:moveTo>
                      <a:cubicBezTo>
                        <a:pt x="112443" y="883129"/>
                        <a:pt x="112376" y="883129"/>
                        <a:pt x="112309" y="883129"/>
                      </a:cubicBezTo>
                      <a:lnTo>
                        <a:pt x="18850" y="882148"/>
                      </a:lnTo>
                      <a:cubicBezTo>
                        <a:pt x="8411" y="882034"/>
                        <a:pt x="0" y="873538"/>
                        <a:pt x="0" y="863098"/>
                      </a:cubicBezTo>
                      <a:lnTo>
                        <a:pt x="0" y="19050"/>
                      </a:lnTo>
                      <a:cubicBezTo>
                        <a:pt x="0" y="8534"/>
                        <a:pt x="8534" y="0"/>
                        <a:pt x="19050" y="0"/>
                      </a:cubicBezTo>
                      <a:lnTo>
                        <a:pt x="112509" y="0"/>
                      </a:lnTo>
                      <a:cubicBezTo>
                        <a:pt x="123025" y="0"/>
                        <a:pt x="131559" y="8534"/>
                        <a:pt x="131559" y="19050"/>
                      </a:cubicBezTo>
                      <a:cubicBezTo>
                        <a:pt x="131559" y="29566"/>
                        <a:pt x="123025" y="38100"/>
                        <a:pt x="112509" y="38100"/>
                      </a:cubicBezTo>
                      <a:lnTo>
                        <a:pt x="38100" y="38100"/>
                      </a:lnTo>
                      <a:lnTo>
                        <a:pt x="38100" y="844248"/>
                      </a:lnTo>
                      <a:lnTo>
                        <a:pt x="112709" y="845029"/>
                      </a:lnTo>
                      <a:cubicBezTo>
                        <a:pt x="123225" y="845144"/>
                        <a:pt x="131664" y="853764"/>
                        <a:pt x="131559" y="864279"/>
                      </a:cubicBezTo>
                      <a:cubicBezTo>
                        <a:pt x="131445" y="874728"/>
                        <a:pt x="122939" y="883129"/>
                        <a:pt x="112509" y="883129"/>
                      </a:cubicBezTo>
                      <a:close/>
                    </a:path>
                  </a:pathLst>
                </a:custGeom>
                <a:grpFill/>
                <a:ln w="9525" cap="flat">
                  <a:noFill/>
                  <a:prstDash val="solid"/>
                  <a:miter/>
                </a:ln>
              </p:spPr>
              <p:txBody>
                <a:bodyPr rtlCol="0" anchor="ctr"/>
                <a:lstStyle/>
                <a:p>
                  <a:endParaRPr lang="en-GB"/>
                </a:p>
              </p:txBody>
            </p:sp>
          </p:grpSp>
          <p:sp>
            <p:nvSpPr>
              <p:cNvPr id="83" name="Freeform: Shape 82">
                <a:extLst>
                  <a:ext uri="{FF2B5EF4-FFF2-40B4-BE49-F238E27FC236}">
                    <a16:creationId xmlns:a16="http://schemas.microsoft.com/office/drawing/2014/main" id="{66E830EE-E432-40E6-BA48-21478DAFC6A2}"/>
                  </a:ext>
                </a:extLst>
              </p:cNvPr>
              <p:cNvSpPr/>
              <p:nvPr/>
            </p:nvSpPr>
            <p:spPr>
              <a:xfrm>
                <a:off x="4950447" y="1895475"/>
                <a:ext cx="212102" cy="211445"/>
              </a:xfrm>
              <a:custGeom>
                <a:avLst/>
                <a:gdLst>
                  <a:gd name="connsiteX0" fmla="*/ 193053 w 212102"/>
                  <a:gd name="connsiteY0" fmla="*/ 211445 h 211445"/>
                  <a:gd name="connsiteX1" fmla="*/ 19050 w 212102"/>
                  <a:gd name="connsiteY1" fmla="*/ 211445 h 211445"/>
                  <a:gd name="connsiteX2" fmla="*/ 0 w 212102"/>
                  <a:gd name="connsiteY2" fmla="*/ 192395 h 211445"/>
                  <a:gd name="connsiteX3" fmla="*/ 0 w 212102"/>
                  <a:gd name="connsiteY3" fmla="*/ 19050 h 211445"/>
                  <a:gd name="connsiteX4" fmla="*/ 19050 w 212102"/>
                  <a:gd name="connsiteY4" fmla="*/ 0 h 211445"/>
                  <a:gd name="connsiteX5" fmla="*/ 193053 w 212102"/>
                  <a:gd name="connsiteY5" fmla="*/ 0 h 211445"/>
                  <a:gd name="connsiteX6" fmla="*/ 212103 w 212102"/>
                  <a:gd name="connsiteY6" fmla="*/ 19050 h 211445"/>
                  <a:gd name="connsiteX7" fmla="*/ 212103 w 212102"/>
                  <a:gd name="connsiteY7" fmla="*/ 192395 h 211445"/>
                  <a:gd name="connsiteX8" fmla="*/ 193053 w 212102"/>
                  <a:gd name="connsiteY8" fmla="*/ 211445 h 211445"/>
                  <a:gd name="connsiteX9" fmla="*/ 38100 w 212102"/>
                  <a:gd name="connsiteY9" fmla="*/ 173345 h 211445"/>
                  <a:gd name="connsiteX10" fmla="*/ 174003 w 212102"/>
                  <a:gd name="connsiteY10" fmla="*/ 173345 h 211445"/>
                  <a:gd name="connsiteX11" fmla="*/ 174003 w 212102"/>
                  <a:gd name="connsiteY11" fmla="*/ 38100 h 211445"/>
                  <a:gd name="connsiteX12" fmla="*/ 38100 w 212102"/>
                  <a:gd name="connsiteY12" fmla="*/ 38100 h 211445"/>
                  <a:gd name="connsiteX13" fmla="*/ 38100 w 212102"/>
                  <a:gd name="connsiteY13" fmla="*/ 173345 h 21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02" h="211445">
                    <a:moveTo>
                      <a:pt x="193053" y="211445"/>
                    </a:moveTo>
                    <a:lnTo>
                      <a:pt x="19050" y="211445"/>
                    </a:lnTo>
                    <a:cubicBezTo>
                      <a:pt x="8534" y="211445"/>
                      <a:pt x="0" y="202911"/>
                      <a:pt x="0" y="192395"/>
                    </a:cubicBezTo>
                    <a:lnTo>
                      <a:pt x="0" y="19050"/>
                    </a:lnTo>
                    <a:cubicBezTo>
                      <a:pt x="0" y="8534"/>
                      <a:pt x="8534" y="0"/>
                      <a:pt x="19050" y="0"/>
                    </a:cubicBezTo>
                    <a:lnTo>
                      <a:pt x="193053" y="0"/>
                    </a:lnTo>
                    <a:cubicBezTo>
                      <a:pt x="203568" y="0"/>
                      <a:pt x="212103" y="8534"/>
                      <a:pt x="212103" y="19050"/>
                    </a:cubicBezTo>
                    <a:lnTo>
                      <a:pt x="212103" y="192395"/>
                    </a:lnTo>
                    <a:cubicBezTo>
                      <a:pt x="212103" y="202911"/>
                      <a:pt x="203568" y="211445"/>
                      <a:pt x="193053" y="211445"/>
                    </a:cubicBezTo>
                    <a:close/>
                    <a:moveTo>
                      <a:pt x="38100" y="173345"/>
                    </a:moveTo>
                    <a:lnTo>
                      <a:pt x="174003" y="173345"/>
                    </a:lnTo>
                    <a:lnTo>
                      <a:pt x="174003" y="38100"/>
                    </a:lnTo>
                    <a:lnTo>
                      <a:pt x="38100" y="38100"/>
                    </a:lnTo>
                    <a:lnTo>
                      <a:pt x="38100" y="173345"/>
                    </a:lnTo>
                    <a:close/>
                  </a:path>
                </a:pathLst>
              </a:custGeom>
              <a:grpFill/>
              <a:ln w="952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A93B7064-A183-4720-A5CD-01C9E64F1EF5}"/>
                  </a:ext>
                </a:extLst>
              </p:cNvPr>
              <p:cNvSpPr/>
              <p:nvPr/>
            </p:nvSpPr>
            <p:spPr>
              <a:xfrm>
                <a:off x="4950447" y="2731779"/>
                <a:ext cx="212102" cy="211445"/>
              </a:xfrm>
              <a:custGeom>
                <a:avLst/>
                <a:gdLst>
                  <a:gd name="connsiteX0" fmla="*/ 193053 w 212102"/>
                  <a:gd name="connsiteY0" fmla="*/ 211445 h 211445"/>
                  <a:gd name="connsiteX1" fmla="*/ 19050 w 212102"/>
                  <a:gd name="connsiteY1" fmla="*/ 211445 h 211445"/>
                  <a:gd name="connsiteX2" fmla="*/ 0 w 212102"/>
                  <a:gd name="connsiteY2" fmla="*/ 192395 h 211445"/>
                  <a:gd name="connsiteX3" fmla="*/ 0 w 212102"/>
                  <a:gd name="connsiteY3" fmla="*/ 19050 h 211445"/>
                  <a:gd name="connsiteX4" fmla="*/ 19050 w 212102"/>
                  <a:gd name="connsiteY4" fmla="*/ 0 h 211445"/>
                  <a:gd name="connsiteX5" fmla="*/ 193053 w 212102"/>
                  <a:gd name="connsiteY5" fmla="*/ 0 h 211445"/>
                  <a:gd name="connsiteX6" fmla="*/ 212103 w 212102"/>
                  <a:gd name="connsiteY6" fmla="*/ 19050 h 211445"/>
                  <a:gd name="connsiteX7" fmla="*/ 212103 w 212102"/>
                  <a:gd name="connsiteY7" fmla="*/ 192395 h 211445"/>
                  <a:gd name="connsiteX8" fmla="*/ 193053 w 212102"/>
                  <a:gd name="connsiteY8" fmla="*/ 211445 h 211445"/>
                  <a:gd name="connsiteX9" fmla="*/ 38100 w 212102"/>
                  <a:gd name="connsiteY9" fmla="*/ 173345 h 211445"/>
                  <a:gd name="connsiteX10" fmla="*/ 174003 w 212102"/>
                  <a:gd name="connsiteY10" fmla="*/ 173345 h 211445"/>
                  <a:gd name="connsiteX11" fmla="*/ 174003 w 212102"/>
                  <a:gd name="connsiteY11" fmla="*/ 38100 h 211445"/>
                  <a:gd name="connsiteX12" fmla="*/ 38100 w 212102"/>
                  <a:gd name="connsiteY12" fmla="*/ 38100 h 211445"/>
                  <a:gd name="connsiteX13" fmla="*/ 38100 w 212102"/>
                  <a:gd name="connsiteY13" fmla="*/ 173345 h 21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02" h="211445">
                    <a:moveTo>
                      <a:pt x="193053" y="211445"/>
                    </a:moveTo>
                    <a:lnTo>
                      <a:pt x="19050" y="211445"/>
                    </a:lnTo>
                    <a:cubicBezTo>
                      <a:pt x="8534" y="211445"/>
                      <a:pt x="0" y="202911"/>
                      <a:pt x="0" y="192395"/>
                    </a:cubicBezTo>
                    <a:lnTo>
                      <a:pt x="0" y="19050"/>
                    </a:lnTo>
                    <a:cubicBezTo>
                      <a:pt x="0" y="8534"/>
                      <a:pt x="8534" y="0"/>
                      <a:pt x="19050" y="0"/>
                    </a:cubicBezTo>
                    <a:lnTo>
                      <a:pt x="193053" y="0"/>
                    </a:lnTo>
                    <a:cubicBezTo>
                      <a:pt x="203568" y="0"/>
                      <a:pt x="212103" y="8534"/>
                      <a:pt x="212103" y="19050"/>
                    </a:cubicBezTo>
                    <a:lnTo>
                      <a:pt x="212103" y="192395"/>
                    </a:lnTo>
                    <a:cubicBezTo>
                      <a:pt x="212103" y="202911"/>
                      <a:pt x="203568" y="211445"/>
                      <a:pt x="193053" y="211445"/>
                    </a:cubicBezTo>
                    <a:close/>
                    <a:moveTo>
                      <a:pt x="38100" y="173345"/>
                    </a:moveTo>
                    <a:lnTo>
                      <a:pt x="174003" y="173345"/>
                    </a:lnTo>
                    <a:lnTo>
                      <a:pt x="174003" y="38100"/>
                    </a:lnTo>
                    <a:lnTo>
                      <a:pt x="38100" y="38100"/>
                    </a:lnTo>
                    <a:lnTo>
                      <a:pt x="38100" y="173345"/>
                    </a:lnTo>
                    <a:close/>
                  </a:path>
                </a:pathLst>
              </a:custGeom>
              <a:grp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8E2B8E9-7F9E-4A77-9951-F2347303A1DA}"/>
                  </a:ext>
                </a:extLst>
              </p:cNvPr>
              <p:cNvSpPr/>
              <p:nvPr/>
            </p:nvSpPr>
            <p:spPr>
              <a:xfrm>
                <a:off x="4950447" y="2313622"/>
                <a:ext cx="212102" cy="211454"/>
              </a:xfrm>
              <a:custGeom>
                <a:avLst/>
                <a:gdLst>
                  <a:gd name="connsiteX0" fmla="*/ 193053 w 212102"/>
                  <a:gd name="connsiteY0" fmla="*/ 211455 h 211454"/>
                  <a:gd name="connsiteX1" fmla="*/ 19050 w 212102"/>
                  <a:gd name="connsiteY1" fmla="*/ 211455 h 211454"/>
                  <a:gd name="connsiteX2" fmla="*/ 0 w 212102"/>
                  <a:gd name="connsiteY2" fmla="*/ 192405 h 211454"/>
                  <a:gd name="connsiteX3" fmla="*/ 0 w 212102"/>
                  <a:gd name="connsiteY3" fmla="*/ 19050 h 211454"/>
                  <a:gd name="connsiteX4" fmla="*/ 19050 w 212102"/>
                  <a:gd name="connsiteY4" fmla="*/ 0 h 211454"/>
                  <a:gd name="connsiteX5" fmla="*/ 193053 w 212102"/>
                  <a:gd name="connsiteY5" fmla="*/ 0 h 211454"/>
                  <a:gd name="connsiteX6" fmla="*/ 212103 w 212102"/>
                  <a:gd name="connsiteY6" fmla="*/ 19050 h 211454"/>
                  <a:gd name="connsiteX7" fmla="*/ 212103 w 212102"/>
                  <a:gd name="connsiteY7" fmla="*/ 192405 h 211454"/>
                  <a:gd name="connsiteX8" fmla="*/ 193053 w 212102"/>
                  <a:gd name="connsiteY8" fmla="*/ 211455 h 211454"/>
                  <a:gd name="connsiteX9" fmla="*/ 38100 w 212102"/>
                  <a:gd name="connsiteY9" fmla="*/ 173355 h 211454"/>
                  <a:gd name="connsiteX10" fmla="*/ 174003 w 212102"/>
                  <a:gd name="connsiteY10" fmla="*/ 173355 h 211454"/>
                  <a:gd name="connsiteX11" fmla="*/ 174003 w 212102"/>
                  <a:gd name="connsiteY11" fmla="*/ 38100 h 211454"/>
                  <a:gd name="connsiteX12" fmla="*/ 38100 w 212102"/>
                  <a:gd name="connsiteY12" fmla="*/ 38100 h 211454"/>
                  <a:gd name="connsiteX13" fmla="*/ 38100 w 212102"/>
                  <a:gd name="connsiteY13" fmla="*/ 173355 h 21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02" h="211454">
                    <a:moveTo>
                      <a:pt x="193053" y="211455"/>
                    </a:moveTo>
                    <a:lnTo>
                      <a:pt x="19050" y="211455"/>
                    </a:lnTo>
                    <a:cubicBezTo>
                      <a:pt x="8534" y="211455"/>
                      <a:pt x="0" y="202921"/>
                      <a:pt x="0" y="192405"/>
                    </a:cubicBezTo>
                    <a:lnTo>
                      <a:pt x="0" y="19050"/>
                    </a:lnTo>
                    <a:cubicBezTo>
                      <a:pt x="0" y="8534"/>
                      <a:pt x="8534" y="0"/>
                      <a:pt x="19050" y="0"/>
                    </a:cubicBezTo>
                    <a:lnTo>
                      <a:pt x="193053" y="0"/>
                    </a:lnTo>
                    <a:cubicBezTo>
                      <a:pt x="203568" y="0"/>
                      <a:pt x="212103" y="8534"/>
                      <a:pt x="212103" y="19050"/>
                    </a:cubicBezTo>
                    <a:lnTo>
                      <a:pt x="212103" y="192405"/>
                    </a:lnTo>
                    <a:cubicBezTo>
                      <a:pt x="212103" y="202921"/>
                      <a:pt x="203568" y="211455"/>
                      <a:pt x="193053" y="211455"/>
                    </a:cubicBezTo>
                    <a:close/>
                    <a:moveTo>
                      <a:pt x="38100" y="173355"/>
                    </a:moveTo>
                    <a:lnTo>
                      <a:pt x="174003" y="173355"/>
                    </a:lnTo>
                    <a:lnTo>
                      <a:pt x="174003" y="38100"/>
                    </a:lnTo>
                    <a:lnTo>
                      <a:pt x="38100" y="38100"/>
                    </a:lnTo>
                    <a:lnTo>
                      <a:pt x="38100" y="173355"/>
                    </a:lnTo>
                    <a:close/>
                  </a:path>
                </a:pathLst>
              </a:custGeom>
              <a:grpFill/>
              <a:ln w="952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1F327D45-AFF6-46E6-82C6-CFA6C8D999E5}"/>
                  </a:ext>
                </a:extLst>
              </p:cNvPr>
              <p:cNvSpPr/>
              <p:nvPr/>
            </p:nvSpPr>
            <p:spPr>
              <a:xfrm>
                <a:off x="5007331" y="1960885"/>
                <a:ext cx="103857" cy="75473"/>
              </a:xfrm>
              <a:custGeom>
                <a:avLst/>
                <a:gdLst>
                  <a:gd name="connsiteX0" fmla="*/ 42919 w 103857"/>
                  <a:gd name="connsiteY0" fmla="*/ 75474 h 75473"/>
                  <a:gd name="connsiteX1" fmla="*/ 34385 w 103857"/>
                  <a:gd name="connsiteY1" fmla="*/ 73454 h 75473"/>
                  <a:gd name="connsiteX2" fmla="*/ 10515 w 103857"/>
                  <a:gd name="connsiteY2" fmla="*/ 61491 h 75473"/>
                  <a:gd name="connsiteX3" fmla="*/ 2019 w 103857"/>
                  <a:gd name="connsiteY3" fmla="*/ 35916 h 75473"/>
                  <a:gd name="connsiteX4" fmla="*/ 27593 w 103857"/>
                  <a:gd name="connsiteY4" fmla="*/ 27420 h 75473"/>
                  <a:gd name="connsiteX5" fmla="*/ 39899 w 103857"/>
                  <a:gd name="connsiteY5" fmla="*/ 33592 h 75473"/>
                  <a:gd name="connsiteX6" fmla="*/ 72123 w 103857"/>
                  <a:gd name="connsiteY6" fmla="*/ 4836 h 75473"/>
                  <a:gd name="connsiteX7" fmla="*/ 99021 w 103857"/>
                  <a:gd name="connsiteY7" fmla="*/ 6370 h 75473"/>
                  <a:gd name="connsiteX8" fmla="*/ 97488 w 103857"/>
                  <a:gd name="connsiteY8" fmla="*/ 33268 h 75473"/>
                  <a:gd name="connsiteX9" fmla="*/ 55616 w 103857"/>
                  <a:gd name="connsiteY9" fmla="*/ 70635 h 75473"/>
                  <a:gd name="connsiteX10" fmla="*/ 42919 w 103857"/>
                  <a:gd name="connsiteY10" fmla="*/ 75474 h 7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857" h="75473">
                    <a:moveTo>
                      <a:pt x="42919" y="75474"/>
                    </a:moveTo>
                    <a:cubicBezTo>
                      <a:pt x="40014" y="75474"/>
                      <a:pt x="37090" y="74807"/>
                      <a:pt x="34385" y="73454"/>
                    </a:cubicBezTo>
                    <a:lnTo>
                      <a:pt x="10515" y="61491"/>
                    </a:lnTo>
                    <a:cubicBezTo>
                      <a:pt x="1114" y="56776"/>
                      <a:pt x="-2687" y="45327"/>
                      <a:pt x="2019" y="35916"/>
                    </a:cubicBezTo>
                    <a:cubicBezTo>
                      <a:pt x="6733" y="26506"/>
                      <a:pt x="18173" y="22715"/>
                      <a:pt x="27593" y="27420"/>
                    </a:cubicBezTo>
                    <a:lnTo>
                      <a:pt x="39899" y="33592"/>
                    </a:lnTo>
                    <a:lnTo>
                      <a:pt x="72123" y="4836"/>
                    </a:lnTo>
                    <a:cubicBezTo>
                      <a:pt x="79962" y="-2165"/>
                      <a:pt x="92011" y="-1488"/>
                      <a:pt x="99021" y="6370"/>
                    </a:cubicBezTo>
                    <a:cubicBezTo>
                      <a:pt x="106022" y="14218"/>
                      <a:pt x="105346" y="26258"/>
                      <a:pt x="97488" y="33268"/>
                    </a:cubicBezTo>
                    <a:lnTo>
                      <a:pt x="55616" y="70635"/>
                    </a:lnTo>
                    <a:cubicBezTo>
                      <a:pt x="52034" y="73816"/>
                      <a:pt x="47500" y="75474"/>
                      <a:pt x="42919" y="75474"/>
                    </a:cubicBezTo>
                    <a:close/>
                  </a:path>
                </a:pathLst>
              </a:custGeom>
              <a:grpFill/>
              <a:ln w="952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2D52E3AA-167C-4256-A846-386770246EF3}"/>
                  </a:ext>
                </a:extLst>
              </p:cNvPr>
              <p:cNvSpPr/>
              <p:nvPr/>
            </p:nvSpPr>
            <p:spPr>
              <a:xfrm>
                <a:off x="5007325" y="2379294"/>
                <a:ext cx="103853" cy="75469"/>
              </a:xfrm>
              <a:custGeom>
                <a:avLst/>
                <a:gdLst>
                  <a:gd name="connsiteX0" fmla="*/ 42925 w 103853"/>
                  <a:gd name="connsiteY0" fmla="*/ 75470 h 75469"/>
                  <a:gd name="connsiteX1" fmla="*/ 34390 w 103853"/>
                  <a:gd name="connsiteY1" fmla="*/ 73450 h 75469"/>
                  <a:gd name="connsiteX2" fmla="*/ 10521 w 103853"/>
                  <a:gd name="connsiteY2" fmla="*/ 61487 h 75469"/>
                  <a:gd name="connsiteX3" fmla="*/ 2024 w 103853"/>
                  <a:gd name="connsiteY3" fmla="*/ 35922 h 75469"/>
                  <a:gd name="connsiteX4" fmla="*/ 27590 w 103853"/>
                  <a:gd name="connsiteY4" fmla="*/ 27426 h 75469"/>
                  <a:gd name="connsiteX5" fmla="*/ 39896 w 103853"/>
                  <a:gd name="connsiteY5" fmla="*/ 33588 h 75469"/>
                  <a:gd name="connsiteX6" fmla="*/ 72119 w 103853"/>
                  <a:gd name="connsiteY6" fmla="*/ 4832 h 75469"/>
                  <a:gd name="connsiteX7" fmla="*/ 99017 w 103853"/>
                  <a:gd name="connsiteY7" fmla="*/ 6366 h 75469"/>
                  <a:gd name="connsiteX8" fmla="*/ 97484 w 103853"/>
                  <a:gd name="connsiteY8" fmla="*/ 33264 h 75469"/>
                  <a:gd name="connsiteX9" fmla="*/ 55612 w 103853"/>
                  <a:gd name="connsiteY9" fmla="*/ 70631 h 75469"/>
                  <a:gd name="connsiteX10" fmla="*/ 42925 w 103853"/>
                  <a:gd name="connsiteY10" fmla="*/ 75470 h 7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853" h="75469">
                    <a:moveTo>
                      <a:pt x="42925" y="75470"/>
                    </a:moveTo>
                    <a:cubicBezTo>
                      <a:pt x="40020" y="75470"/>
                      <a:pt x="37105" y="74813"/>
                      <a:pt x="34390" y="73450"/>
                    </a:cubicBezTo>
                    <a:lnTo>
                      <a:pt x="10521" y="61487"/>
                    </a:lnTo>
                    <a:cubicBezTo>
                      <a:pt x="1110" y="56772"/>
                      <a:pt x="-2690" y="45323"/>
                      <a:pt x="2024" y="35922"/>
                    </a:cubicBezTo>
                    <a:cubicBezTo>
                      <a:pt x="6739" y="26511"/>
                      <a:pt x="18179" y="22701"/>
                      <a:pt x="27590" y="27426"/>
                    </a:cubicBezTo>
                    <a:lnTo>
                      <a:pt x="39896" y="33588"/>
                    </a:lnTo>
                    <a:lnTo>
                      <a:pt x="72119" y="4832"/>
                    </a:lnTo>
                    <a:cubicBezTo>
                      <a:pt x="79958" y="-2159"/>
                      <a:pt x="92007" y="-1492"/>
                      <a:pt x="99017" y="6366"/>
                    </a:cubicBezTo>
                    <a:cubicBezTo>
                      <a:pt x="106018" y="14214"/>
                      <a:pt x="105342" y="26254"/>
                      <a:pt x="97484" y="33264"/>
                    </a:cubicBezTo>
                    <a:lnTo>
                      <a:pt x="55612" y="70631"/>
                    </a:lnTo>
                    <a:cubicBezTo>
                      <a:pt x="52040" y="73812"/>
                      <a:pt x="47506" y="75470"/>
                      <a:pt x="42925" y="75470"/>
                    </a:cubicBezTo>
                    <a:close/>
                  </a:path>
                </a:pathLst>
              </a:custGeom>
              <a:grpFill/>
              <a:ln w="9525" cap="flat">
                <a:noFill/>
                <a:prstDash val="solid"/>
                <a:miter/>
              </a:ln>
            </p:spPr>
            <p:txBody>
              <a:bodyPr rtlCol="0" anchor="ctr"/>
              <a:lstStyle/>
              <a:p>
                <a:endParaRPr lang="en-GB"/>
              </a:p>
            </p:txBody>
          </p:sp>
        </p:grpSp>
        <p:sp>
          <p:nvSpPr>
            <p:cNvPr id="88" name="Freeform: Shape 87">
              <a:extLst>
                <a:ext uri="{FF2B5EF4-FFF2-40B4-BE49-F238E27FC236}">
                  <a16:creationId xmlns:a16="http://schemas.microsoft.com/office/drawing/2014/main" id="{DE2CB2C0-341B-41B8-BCA7-876D765B3BA1}"/>
                </a:ext>
              </a:extLst>
            </p:cNvPr>
            <p:cNvSpPr/>
            <p:nvPr/>
          </p:nvSpPr>
          <p:spPr>
            <a:xfrm>
              <a:off x="3981450" y="2149992"/>
              <a:ext cx="656948" cy="443179"/>
            </a:xfrm>
            <a:custGeom>
              <a:avLst/>
              <a:gdLst>
                <a:gd name="connsiteX0" fmla="*/ 637899 w 656948"/>
                <a:gd name="connsiteY0" fmla="*/ 443179 h 443179"/>
                <a:gd name="connsiteX1" fmla="*/ 19050 w 656948"/>
                <a:gd name="connsiteY1" fmla="*/ 443179 h 443179"/>
                <a:gd name="connsiteX2" fmla="*/ 0 w 656948"/>
                <a:gd name="connsiteY2" fmla="*/ 424129 h 443179"/>
                <a:gd name="connsiteX3" fmla="*/ 0 w 656948"/>
                <a:gd name="connsiteY3" fmla="*/ 48139 h 443179"/>
                <a:gd name="connsiteX4" fmla="*/ 48044 w 656948"/>
                <a:gd name="connsiteY4" fmla="*/ 0 h 443179"/>
                <a:gd name="connsiteX5" fmla="*/ 608895 w 656948"/>
                <a:gd name="connsiteY5" fmla="*/ 0 h 443179"/>
                <a:gd name="connsiteX6" fmla="*/ 656949 w 656948"/>
                <a:gd name="connsiteY6" fmla="*/ 48139 h 443179"/>
                <a:gd name="connsiteX7" fmla="*/ 656949 w 656948"/>
                <a:gd name="connsiteY7" fmla="*/ 155781 h 443179"/>
                <a:gd name="connsiteX8" fmla="*/ 639375 w 656948"/>
                <a:gd name="connsiteY8" fmla="*/ 174774 h 443179"/>
                <a:gd name="connsiteX9" fmla="*/ 550078 w 656948"/>
                <a:gd name="connsiteY9" fmla="*/ 270882 h 443179"/>
                <a:gd name="connsiteX10" fmla="*/ 639375 w 656948"/>
                <a:gd name="connsiteY10" fmla="*/ 366989 h 443179"/>
                <a:gd name="connsiteX11" fmla="*/ 656949 w 656948"/>
                <a:gd name="connsiteY11" fmla="*/ 385982 h 443179"/>
                <a:gd name="connsiteX12" fmla="*/ 656949 w 656948"/>
                <a:gd name="connsiteY12" fmla="*/ 424120 h 443179"/>
                <a:gd name="connsiteX13" fmla="*/ 637899 w 656948"/>
                <a:gd name="connsiteY13" fmla="*/ 443179 h 443179"/>
                <a:gd name="connsiteX14" fmla="*/ 38100 w 656948"/>
                <a:gd name="connsiteY14" fmla="*/ 405079 h 443179"/>
                <a:gd name="connsiteX15" fmla="*/ 618849 w 656948"/>
                <a:gd name="connsiteY15" fmla="*/ 405079 h 443179"/>
                <a:gd name="connsiteX16" fmla="*/ 618849 w 656948"/>
                <a:gd name="connsiteY16" fmla="*/ 402441 h 443179"/>
                <a:gd name="connsiteX17" fmla="*/ 511988 w 656948"/>
                <a:gd name="connsiteY17" fmla="*/ 270882 h 443179"/>
                <a:gd name="connsiteX18" fmla="*/ 618849 w 656948"/>
                <a:gd name="connsiteY18" fmla="*/ 139332 h 443179"/>
                <a:gd name="connsiteX19" fmla="*/ 618849 w 656948"/>
                <a:gd name="connsiteY19" fmla="*/ 48130 h 443179"/>
                <a:gd name="connsiteX20" fmla="*/ 608895 w 656948"/>
                <a:gd name="connsiteY20" fmla="*/ 38090 h 443179"/>
                <a:gd name="connsiteX21" fmla="*/ 48044 w 656948"/>
                <a:gd name="connsiteY21" fmla="*/ 38090 h 443179"/>
                <a:gd name="connsiteX22" fmla="*/ 38100 w 656948"/>
                <a:gd name="connsiteY22" fmla="*/ 48139 h 443179"/>
                <a:gd name="connsiteX23" fmla="*/ 38100 w 656948"/>
                <a:gd name="connsiteY23" fmla="*/ 405079 h 44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6948" h="443179">
                  <a:moveTo>
                    <a:pt x="637899" y="443179"/>
                  </a:moveTo>
                  <a:lnTo>
                    <a:pt x="19050" y="443179"/>
                  </a:lnTo>
                  <a:cubicBezTo>
                    <a:pt x="8534" y="443179"/>
                    <a:pt x="0" y="434645"/>
                    <a:pt x="0" y="424129"/>
                  </a:cubicBezTo>
                  <a:lnTo>
                    <a:pt x="0" y="48139"/>
                  </a:lnTo>
                  <a:cubicBezTo>
                    <a:pt x="0" y="21593"/>
                    <a:pt x="21555" y="0"/>
                    <a:pt x="48044" y="0"/>
                  </a:cubicBezTo>
                  <a:lnTo>
                    <a:pt x="608895" y="0"/>
                  </a:lnTo>
                  <a:cubicBezTo>
                    <a:pt x="635394" y="0"/>
                    <a:pt x="656949" y="21593"/>
                    <a:pt x="656949" y="48139"/>
                  </a:cubicBezTo>
                  <a:lnTo>
                    <a:pt x="656949" y="155781"/>
                  </a:lnTo>
                  <a:cubicBezTo>
                    <a:pt x="656949" y="165725"/>
                    <a:pt x="649291" y="174003"/>
                    <a:pt x="639375" y="174774"/>
                  </a:cubicBezTo>
                  <a:cubicBezTo>
                    <a:pt x="589302" y="178670"/>
                    <a:pt x="550078" y="220885"/>
                    <a:pt x="550078" y="270882"/>
                  </a:cubicBezTo>
                  <a:cubicBezTo>
                    <a:pt x="550078" y="320878"/>
                    <a:pt x="589302" y="363093"/>
                    <a:pt x="639375" y="366989"/>
                  </a:cubicBezTo>
                  <a:cubicBezTo>
                    <a:pt x="649300" y="367770"/>
                    <a:pt x="656949" y="376037"/>
                    <a:pt x="656949" y="385982"/>
                  </a:cubicBezTo>
                  <a:lnTo>
                    <a:pt x="656949" y="424120"/>
                  </a:lnTo>
                  <a:cubicBezTo>
                    <a:pt x="656949" y="434645"/>
                    <a:pt x="648424" y="443179"/>
                    <a:pt x="637899" y="443179"/>
                  </a:cubicBezTo>
                  <a:close/>
                  <a:moveTo>
                    <a:pt x="38100" y="405079"/>
                  </a:moveTo>
                  <a:lnTo>
                    <a:pt x="618849" y="405079"/>
                  </a:lnTo>
                  <a:lnTo>
                    <a:pt x="618849" y="402441"/>
                  </a:lnTo>
                  <a:cubicBezTo>
                    <a:pt x="557679" y="389372"/>
                    <a:pt x="511988" y="334661"/>
                    <a:pt x="511988" y="270882"/>
                  </a:cubicBezTo>
                  <a:cubicBezTo>
                    <a:pt x="511988" y="207093"/>
                    <a:pt x="557679" y="152390"/>
                    <a:pt x="618849" y="139332"/>
                  </a:cubicBezTo>
                  <a:lnTo>
                    <a:pt x="618849" y="48130"/>
                  </a:lnTo>
                  <a:cubicBezTo>
                    <a:pt x="618849" y="42596"/>
                    <a:pt x="614382" y="38090"/>
                    <a:pt x="608895" y="38090"/>
                  </a:cubicBezTo>
                  <a:lnTo>
                    <a:pt x="48044" y="38090"/>
                  </a:lnTo>
                  <a:cubicBezTo>
                    <a:pt x="42567" y="38100"/>
                    <a:pt x="38100" y="42605"/>
                    <a:pt x="38100" y="48139"/>
                  </a:cubicBezTo>
                  <a:lnTo>
                    <a:pt x="38100" y="405079"/>
                  </a:ln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192613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0F4548C-2E5E-45F8-9270-A0DEB3916AC7}"/>
              </a:ext>
            </a:extLst>
          </p:cNvPr>
          <p:cNvSpPr>
            <a:spLocks noGrp="1"/>
          </p:cNvSpPr>
          <p:nvPr>
            <p:ph type="title"/>
          </p:nvPr>
        </p:nvSpPr>
        <p:spPr>
          <a:xfrm>
            <a:off x="576023" y="297177"/>
            <a:ext cx="7932871" cy="369332"/>
          </a:xfrm>
        </p:spPr>
        <p:txBody>
          <a:bodyPr/>
          <a:lstStyle/>
          <a:p>
            <a:r>
              <a:rPr lang="pt-PT" sz="2400"/>
              <a:t>The desired criteria for our projects</a:t>
            </a:r>
          </a:p>
        </p:txBody>
      </p:sp>
      <p:cxnSp>
        <p:nvCxnSpPr>
          <p:cNvPr id="38" name="Straight Connector 37">
            <a:extLst>
              <a:ext uri="{FF2B5EF4-FFF2-40B4-BE49-F238E27FC236}">
                <a16:creationId xmlns:a16="http://schemas.microsoft.com/office/drawing/2014/main" id="{06F31D38-E314-4E4E-9FBF-0343315F7027}"/>
              </a:ext>
            </a:extLst>
          </p:cNvPr>
          <p:cNvCxnSpPr/>
          <p:nvPr/>
        </p:nvCxnSpPr>
        <p:spPr>
          <a:xfrm>
            <a:off x="3458094" y="2649436"/>
            <a:ext cx="0" cy="2494063"/>
          </a:xfrm>
          <a:prstGeom prst="line">
            <a:avLst/>
          </a:prstGeom>
          <a:ln w="3175">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F0F5054-C5DE-47D1-B30A-0B7CF3B309C5}"/>
              </a:ext>
            </a:extLst>
          </p:cNvPr>
          <p:cNvCxnSpPr/>
          <p:nvPr/>
        </p:nvCxnSpPr>
        <p:spPr>
          <a:xfrm>
            <a:off x="6300433" y="2649436"/>
            <a:ext cx="0" cy="2494063"/>
          </a:xfrm>
          <a:prstGeom prst="line">
            <a:avLst/>
          </a:prstGeom>
          <a:ln w="3175">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80EB163-9C8F-41B2-960F-59C93CA83375}"/>
              </a:ext>
            </a:extLst>
          </p:cNvPr>
          <p:cNvCxnSpPr/>
          <p:nvPr/>
        </p:nvCxnSpPr>
        <p:spPr>
          <a:xfrm>
            <a:off x="9144000" y="1045710"/>
            <a:ext cx="0" cy="3771900"/>
          </a:xfrm>
          <a:prstGeom prst="line">
            <a:avLst/>
          </a:prstGeom>
          <a:ln w="3175">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70" name="Flowchart: Off-page Connector 69">
            <a:extLst>
              <a:ext uri="{FF2B5EF4-FFF2-40B4-BE49-F238E27FC236}">
                <a16:creationId xmlns:a16="http://schemas.microsoft.com/office/drawing/2014/main" id="{5EE07730-A6A8-4208-9C3A-76F27551605B}"/>
              </a:ext>
            </a:extLst>
          </p:cNvPr>
          <p:cNvSpPr/>
          <p:nvPr/>
        </p:nvSpPr>
        <p:spPr>
          <a:xfrm rot="16200000">
            <a:off x="-195047" y="3350772"/>
            <a:ext cx="1227559" cy="800097"/>
          </a:xfrm>
          <a:prstGeom prst="flowChartOffpageConnector">
            <a:avLst/>
          </a:prstGeom>
          <a:solidFill>
            <a:schemeClr val="tx1"/>
          </a:solidFill>
        </p:spPr>
        <p:txBody>
          <a:bodyPr vert="horz" lIns="0" tIns="0" rIns="0" bIns="0" numCol="1" spcCol="270000" anchor="ctr">
            <a:noAutofit/>
          </a:bodyPr>
          <a:lstStyle/>
          <a:p>
            <a:pPr algn="ctr">
              <a:spcBef>
                <a:spcPts val="0"/>
              </a:spcBef>
              <a:buClr>
                <a:srgbClr val="4D4D4F"/>
              </a:buClr>
            </a:pPr>
            <a:endParaRPr lang="pt-PT" sz="1050" b="1">
              <a:solidFill>
                <a:schemeClr val="bg1"/>
              </a:solidFill>
              <a:ea typeface="Source Sans Pro" panose="020B0503030403020204" pitchFamily="34" charset="0"/>
            </a:endParaRPr>
          </a:p>
        </p:txBody>
      </p:sp>
      <p:sp>
        <p:nvSpPr>
          <p:cNvPr id="57" name="TextBox 56">
            <a:extLst>
              <a:ext uri="{FF2B5EF4-FFF2-40B4-BE49-F238E27FC236}">
                <a16:creationId xmlns:a16="http://schemas.microsoft.com/office/drawing/2014/main" id="{D32E5188-BAF6-4898-83C6-7FC30B664D49}"/>
              </a:ext>
            </a:extLst>
          </p:cNvPr>
          <p:cNvSpPr txBox="1"/>
          <p:nvPr/>
        </p:nvSpPr>
        <p:spPr>
          <a:xfrm rot="16200000">
            <a:off x="-179079" y="3537652"/>
            <a:ext cx="1168920" cy="415498"/>
          </a:xfrm>
          <a:prstGeom prst="rect">
            <a:avLst/>
          </a:prstGeom>
          <a:noFill/>
        </p:spPr>
        <p:txBody>
          <a:bodyPr wrap="square" rtlCol="0" anchor="ctr">
            <a:noAutofit/>
          </a:bodyPr>
          <a:lstStyle>
            <a:defPPr>
              <a:defRPr lang="en-US"/>
            </a:defPPr>
            <a:lvl1pPr algn="ctr">
              <a:defRPr sz="900">
                <a:solidFill>
                  <a:srgbClr val="4D4D4F"/>
                </a:solidFill>
                <a:latin typeface="+mn-lt"/>
                <a:ea typeface="Source Sans Pro" panose="020B0503030403020204" pitchFamily="34" charset="0"/>
              </a:defRPr>
            </a:lvl1pPr>
          </a:lstStyle>
          <a:p>
            <a:r>
              <a:rPr lang="en-US" sz="1400" b="1">
                <a:solidFill>
                  <a:schemeClr val="bg1"/>
                </a:solidFill>
              </a:rPr>
              <a:t>Rationale</a:t>
            </a:r>
          </a:p>
        </p:txBody>
      </p:sp>
      <p:sp>
        <p:nvSpPr>
          <p:cNvPr id="60" name="Text Placeholder 3">
            <a:extLst>
              <a:ext uri="{FF2B5EF4-FFF2-40B4-BE49-F238E27FC236}">
                <a16:creationId xmlns:a16="http://schemas.microsoft.com/office/drawing/2014/main" id="{5DE3F0E3-FDAD-4B59-AEA9-CC4BA25E6968}"/>
              </a:ext>
            </a:extLst>
          </p:cNvPr>
          <p:cNvSpPr txBox="1">
            <a:spLocks/>
          </p:cNvSpPr>
          <p:nvPr/>
        </p:nvSpPr>
        <p:spPr>
          <a:xfrm>
            <a:off x="876300" y="2813010"/>
            <a:ext cx="2394823" cy="960438"/>
          </a:xfrm>
          <a:prstGeom prst="rect">
            <a:avLst/>
          </a:prstGeom>
        </p:spPr>
        <p:txBody>
          <a:bodyPr vert="horz" lIns="0" tIns="0" rIns="0" bIns="0" numCol="1" spcCol="270000" anchor="ctr">
            <a:noAutofit/>
          </a:bodyPr>
          <a:lstStyle>
            <a:lvl1pPr marL="0" indent="0" algn="ctr" defTabSz="457200" rtl="0" eaLnBrk="1" fontAlgn="base" hangingPunct="1">
              <a:lnSpc>
                <a:spcPct val="125000"/>
              </a:lnSpc>
              <a:spcBef>
                <a:spcPts val="0"/>
              </a:spcBef>
              <a:spcAft>
                <a:spcPct val="0"/>
              </a:spcAft>
              <a:buClr>
                <a:srgbClr val="4D4D4F"/>
              </a:buClr>
              <a:buFont typeface="Arial" panose="020B0604020202020204" pitchFamily="34" charset="0"/>
              <a:buNone/>
              <a:defRPr sz="1000" b="0" i="0" kern="120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Aft>
                <a:spcPts val="900"/>
              </a:spcAft>
            </a:pPr>
            <a:endParaRPr lang="en-US" sz="900"/>
          </a:p>
        </p:txBody>
      </p:sp>
      <p:sp>
        <p:nvSpPr>
          <p:cNvPr id="62" name="Text Placeholder 3">
            <a:extLst>
              <a:ext uri="{FF2B5EF4-FFF2-40B4-BE49-F238E27FC236}">
                <a16:creationId xmlns:a16="http://schemas.microsoft.com/office/drawing/2014/main" id="{D2B72FDB-B46D-4C30-B026-E269679922B9}"/>
              </a:ext>
            </a:extLst>
          </p:cNvPr>
          <p:cNvSpPr txBox="1">
            <a:spLocks/>
          </p:cNvSpPr>
          <p:nvPr/>
        </p:nvSpPr>
        <p:spPr>
          <a:xfrm>
            <a:off x="3648785" y="3459929"/>
            <a:ext cx="2456585" cy="960438"/>
          </a:xfrm>
          <a:prstGeom prst="rect">
            <a:avLst/>
          </a:prstGeom>
        </p:spPr>
        <p:txBody>
          <a:bodyPr vert="horz" lIns="0" tIns="0" rIns="0" bIns="0" numCol="1" spcCol="270000" anchor="ctr">
            <a:noAutofit/>
          </a:bodyPr>
          <a:lstStyle>
            <a:lvl1pPr marL="0" indent="0" algn="ctr" defTabSz="457200" rtl="0" eaLnBrk="1" fontAlgn="base" hangingPunct="1">
              <a:lnSpc>
                <a:spcPct val="125000"/>
              </a:lnSpc>
              <a:spcBef>
                <a:spcPts val="0"/>
              </a:spcBef>
              <a:spcAft>
                <a:spcPct val="0"/>
              </a:spcAft>
              <a:buClr>
                <a:srgbClr val="4D4D4F"/>
              </a:buClr>
              <a:buFont typeface="Arial" panose="020B0604020202020204" pitchFamily="34" charset="0"/>
              <a:buNone/>
              <a:defRPr sz="1000" b="0" i="0" kern="120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Aft>
                <a:spcPts val="900"/>
              </a:spcAft>
            </a:pPr>
            <a:r>
              <a:rPr lang="en-GB" sz="1000" b="0">
                <a:solidFill>
                  <a:schemeClr val="tx1"/>
                </a:solidFill>
                <a:effectLst/>
              </a:rPr>
              <a:t>Health disparities in our region are stark and can undermine people’s ability to work and live long, healthy, independent lives while creating pressure on the NHS, social care and other public services. This has been worsened by the pandemic and we remain committed to work with our partners, including ICSs and NIHR ARC, to find innovations that meet diverse needs and reach those in our </a:t>
            </a:r>
            <a:r>
              <a:rPr lang="en-GB">
                <a:solidFill>
                  <a:schemeClr val="tx1"/>
                </a:solidFill>
              </a:rPr>
              <a:t>region most in need to reduce inequalities.</a:t>
            </a:r>
            <a:r>
              <a:rPr lang="en-US">
                <a:solidFill>
                  <a:schemeClr val="tx1"/>
                </a:solidFill>
              </a:rPr>
              <a:t> </a:t>
            </a:r>
          </a:p>
        </p:txBody>
      </p:sp>
      <p:sp>
        <p:nvSpPr>
          <p:cNvPr id="64" name="Text Placeholder 3">
            <a:extLst>
              <a:ext uri="{FF2B5EF4-FFF2-40B4-BE49-F238E27FC236}">
                <a16:creationId xmlns:a16="http://schemas.microsoft.com/office/drawing/2014/main" id="{1A11827F-8324-48D6-A85E-4C084A4C8ED9}"/>
              </a:ext>
            </a:extLst>
          </p:cNvPr>
          <p:cNvSpPr txBox="1">
            <a:spLocks/>
          </p:cNvSpPr>
          <p:nvPr/>
        </p:nvSpPr>
        <p:spPr>
          <a:xfrm>
            <a:off x="6300433" y="3290659"/>
            <a:ext cx="2666313" cy="960438"/>
          </a:xfrm>
          <a:prstGeom prst="rect">
            <a:avLst/>
          </a:prstGeom>
        </p:spPr>
        <p:txBody>
          <a:bodyPr vert="horz" lIns="0" tIns="0" rIns="0" bIns="0" numCol="1" spcCol="270000" anchor="ctr">
            <a:noAutofit/>
          </a:bodyPr>
          <a:lstStyle>
            <a:lvl1pPr marL="0" indent="0" algn="ctr" defTabSz="457200" rtl="0" eaLnBrk="1" fontAlgn="base" hangingPunct="1">
              <a:lnSpc>
                <a:spcPct val="125000"/>
              </a:lnSpc>
              <a:spcBef>
                <a:spcPts val="0"/>
              </a:spcBef>
              <a:spcAft>
                <a:spcPct val="0"/>
              </a:spcAft>
              <a:buClr>
                <a:srgbClr val="4D4D4F"/>
              </a:buClr>
              <a:buFont typeface="Arial" panose="020B0604020202020204" pitchFamily="34" charset="0"/>
              <a:buNone/>
              <a:defRPr sz="1000" b="0" i="0" kern="120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Aft>
                <a:spcPts val="900"/>
              </a:spcAft>
            </a:pPr>
            <a:r>
              <a:rPr lang="en-US" sz="1000">
                <a:solidFill>
                  <a:schemeClr val="tx1"/>
                </a:solidFill>
              </a:rPr>
              <a:t>Integrated </a:t>
            </a:r>
            <a:r>
              <a:rPr lang="en-GB" sz="1000" i="0">
                <a:solidFill>
                  <a:schemeClr val="tx1"/>
                </a:solidFill>
                <a:effectLst/>
              </a:rPr>
              <a:t>care </a:t>
            </a:r>
            <a:r>
              <a:rPr lang="en-GB" sz="1000" b="0" i="0">
                <a:solidFill>
                  <a:schemeClr val="tx1"/>
                </a:solidFill>
                <a:effectLst/>
              </a:rPr>
              <a:t>is about giving people the support they need, joined up across local councils, the NHS and other partners.  We believe we have a core role encouraging and enabling our local system to transform by removing traditional divisions, embracing the future and champion changes including embedding a culture of innovation to improve population health</a:t>
            </a:r>
            <a:r>
              <a:rPr lang="en-US" i="1">
                <a:solidFill>
                  <a:schemeClr val="tx2"/>
                </a:solidFill>
              </a:rPr>
              <a:t>.</a:t>
            </a:r>
          </a:p>
        </p:txBody>
      </p:sp>
      <p:cxnSp>
        <p:nvCxnSpPr>
          <p:cNvPr id="66" name="Straight Connector 65">
            <a:extLst>
              <a:ext uri="{FF2B5EF4-FFF2-40B4-BE49-F238E27FC236}">
                <a16:creationId xmlns:a16="http://schemas.microsoft.com/office/drawing/2014/main" id="{CC16D0CB-8262-4A26-A456-DF98EA7BEDA7}"/>
              </a:ext>
            </a:extLst>
          </p:cNvPr>
          <p:cNvCxnSpPr>
            <a:cxnSpLocks/>
          </p:cNvCxnSpPr>
          <p:nvPr/>
        </p:nvCxnSpPr>
        <p:spPr>
          <a:xfrm flipH="1">
            <a:off x="1971116" y="4934214"/>
            <a:ext cx="8267700" cy="0"/>
          </a:xfrm>
          <a:prstGeom prst="line">
            <a:avLst/>
          </a:prstGeom>
          <a:ln w="3175">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6" name="Text Placeholder 15">
            <a:extLst>
              <a:ext uri="{FF2B5EF4-FFF2-40B4-BE49-F238E27FC236}">
                <a16:creationId xmlns:a16="http://schemas.microsoft.com/office/drawing/2014/main" id="{8607F6FC-7E69-4BE5-8D35-B871CFC799BB}"/>
              </a:ext>
            </a:extLst>
          </p:cNvPr>
          <p:cNvSpPr>
            <a:spLocks noGrp="1"/>
          </p:cNvSpPr>
          <p:nvPr>
            <p:ph type="body" sz="quarter" idx="10"/>
          </p:nvPr>
        </p:nvSpPr>
        <p:spPr>
          <a:xfrm>
            <a:off x="811221" y="2319864"/>
            <a:ext cx="2454992" cy="503469"/>
          </a:xfrm>
          <a:solidFill>
            <a:schemeClr val="accent5"/>
          </a:solidFill>
        </p:spPr>
        <p:txBody>
          <a:bodyPr anchor="ctr"/>
          <a:lstStyle/>
          <a:p>
            <a:pPr>
              <a:lnSpc>
                <a:spcPct val="100000"/>
              </a:lnSpc>
            </a:pPr>
            <a:r>
              <a:rPr lang="pt-PT" sz="1400" b="1">
                <a:solidFill>
                  <a:schemeClr val="bg1"/>
                </a:solidFill>
              </a:rPr>
              <a:t>Evidence-based outcomes  </a:t>
            </a:r>
          </a:p>
        </p:txBody>
      </p:sp>
      <p:sp>
        <p:nvSpPr>
          <p:cNvPr id="20" name="Text Placeholder 19">
            <a:extLst>
              <a:ext uri="{FF2B5EF4-FFF2-40B4-BE49-F238E27FC236}">
                <a16:creationId xmlns:a16="http://schemas.microsoft.com/office/drawing/2014/main" id="{14720C0C-26A2-448F-B215-AD496FE1CB81}"/>
              </a:ext>
            </a:extLst>
          </p:cNvPr>
          <p:cNvSpPr>
            <a:spLocks noGrp="1"/>
          </p:cNvSpPr>
          <p:nvPr>
            <p:ph type="body" sz="quarter" idx="17"/>
          </p:nvPr>
        </p:nvSpPr>
        <p:spPr>
          <a:xfrm>
            <a:off x="6288682" y="2269465"/>
            <a:ext cx="2638624" cy="587697"/>
          </a:xfrm>
          <a:solidFill>
            <a:schemeClr val="accent2"/>
          </a:solidFill>
        </p:spPr>
        <p:txBody>
          <a:bodyPr anchor="ctr"/>
          <a:lstStyle/>
          <a:p>
            <a:pPr>
              <a:lnSpc>
                <a:spcPct val="100000"/>
              </a:lnSpc>
            </a:pPr>
            <a:r>
              <a:rPr lang="pt-PT" sz="1400" b="1">
                <a:solidFill>
                  <a:schemeClr val="bg1"/>
                </a:solidFill>
              </a:rPr>
              <a:t>Transforming systems </a:t>
            </a:r>
          </a:p>
        </p:txBody>
      </p:sp>
      <p:sp>
        <p:nvSpPr>
          <p:cNvPr id="21" name="Text Placeholder 20">
            <a:extLst>
              <a:ext uri="{FF2B5EF4-FFF2-40B4-BE49-F238E27FC236}">
                <a16:creationId xmlns:a16="http://schemas.microsoft.com/office/drawing/2014/main" id="{A040DA1B-DFD4-484B-A6E0-52CCB7A021A7}"/>
              </a:ext>
            </a:extLst>
          </p:cNvPr>
          <p:cNvSpPr>
            <a:spLocks noGrp="1"/>
          </p:cNvSpPr>
          <p:nvPr>
            <p:ph type="body" sz="quarter" idx="24"/>
          </p:nvPr>
        </p:nvSpPr>
        <p:spPr>
          <a:xfrm>
            <a:off x="3638176" y="2311237"/>
            <a:ext cx="2454992" cy="519653"/>
          </a:xfrm>
          <a:solidFill>
            <a:schemeClr val="accent3"/>
          </a:solidFill>
        </p:spPr>
        <p:txBody>
          <a:bodyPr anchor="ctr"/>
          <a:lstStyle/>
          <a:p>
            <a:pPr>
              <a:lnSpc>
                <a:spcPct val="100000"/>
              </a:lnSpc>
            </a:pPr>
            <a:r>
              <a:rPr lang="pt-PT" sz="1400" b="1">
                <a:solidFill>
                  <a:schemeClr val="bg1"/>
                </a:solidFill>
              </a:rPr>
              <a:t>Reducing inequalities</a:t>
            </a:r>
          </a:p>
        </p:txBody>
      </p:sp>
      <p:grpSp>
        <p:nvGrpSpPr>
          <p:cNvPr id="223" name="Group 222">
            <a:extLst>
              <a:ext uri="{FF2B5EF4-FFF2-40B4-BE49-F238E27FC236}">
                <a16:creationId xmlns:a16="http://schemas.microsoft.com/office/drawing/2014/main" id="{DA85E94F-09C6-4AFD-AFDE-864E34995C36}"/>
              </a:ext>
            </a:extLst>
          </p:cNvPr>
          <p:cNvGrpSpPr/>
          <p:nvPr/>
        </p:nvGrpSpPr>
        <p:grpSpPr>
          <a:xfrm>
            <a:off x="2627770" y="1187745"/>
            <a:ext cx="1691818" cy="1186088"/>
            <a:chOff x="2627770" y="1187745"/>
            <a:chExt cx="1691818" cy="1186088"/>
          </a:xfrm>
        </p:grpSpPr>
        <p:grpSp>
          <p:nvGrpSpPr>
            <p:cNvPr id="220" name="Group 219">
              <a:extLst>
                <a:ext uri="{FF2B5EF4-FFF2-40B4-BE49-F238E27FC236}">
                  <a16:creationId xmlns:a16="http://schemas.microsoft.com/office/drawing/2014/main" id="{ED91C440-CB43-4DCF-B9D5-47DE9893A322}"/>
                </a:ext>
              </a:extLst>
            </p:cNvPr>
            <p:cNvGrpSpPr/>
            <p:nvPr/>
          </p:nvGrpSpPr>
          <p:grpSpPr>
            <a:xfrm rot="4775587">
              <a:off x="3163193" y="989303"/>
              <a:ext cx="62231" cy="811733"/>
              <a:chOff x="3589019" y="1562100"/>
              <a:chExt cx="62231" cy="811733"/>
            </a:xfrm>
          </p:grpSpPr>
          <p:cxnSp>
            <p:nvCxnSpPr>
              <p:cNvPr id="221" name="Straight Connector 220">
                <a:extLst>
                  <a:ext uri="{FF2B5EF4-FFF2-40B4-BE49-F238E27FC236}">
                    <a16:creationId xmlns:a16="http://schemas.microsoft.com/office/drawing/2014/main" id="{42E533E1-194A-4FE7-BDA2-866FE96D35EB}"/>
                  </a:ext>
                </a:extLst>
              </p:cNvPr>
              <p:cNvCxnSpPr>
                <a:cxnSpLocks/>
              </p:cNvCxnSpPr>
              <p:nvPr/>
            </p:nvCxnSpPr>
            <p:spPr>
              <a:xfrm flipH="1">
                <a:off x="3619500" y="1562100"/>
                <a:ext cx="31750" cy="774700"/>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222" name="Oval 221">
                <a:extLst>
                  <a:ext uri="{FF2B5EF4-FFF2-40B4-BE49-F238E27FC236}">
                    <a16:creationId xmlns:a16="http://schemas.microsoft.com/office/drawing/2014/main" id="{3AFF444D-D7E9-45B8-9ADE-CF091E4E6F63}"/>
                  </a:ext>
                </a:extLst>
              </p:cNvPr>
              <p:cNvSpPr/>
              <p:nvPr/>
            </p:nvSpPr>
            <p:spPr>
              <a:xfrm>
                <a:off x="3589019" y="2319865"/>
                <a:ext cx="53968" cy="5396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cxnSp>
          <p:nvCxnSpPr>
            <p:cNvPr id="91" name="Straight Connector 90">
              <a:extLst>
                <a:ext uri="{FF2B5EF4-FFF2-40B4-BE49-F238E27FC236}">
                  <a16:creationId xmlns:a16="http://schemas.microsoft.com/office/drawing/2014/main" id="{6D5601C6-E988-464E-BF4F-D5D0691966F9}"/>
                </a:ext>
              </a:extLst>
            </p:cNvPr>
            <p:cNvCxnSpPr>
              <a:cxnSpLocks/>
              <a:stCxn id="118" idx="2"/>
              <a:endCxn id="28" idx="6"/>
            </p:cNvCxnSpPr>
            <p:nvPr/>
          </p:nvCxnSpPr>
          <p:spPr>
            <a:xfrm flipH="1" flipV="1">
              <a:off x="2627770" y="1675726"/>
              <a:ext cx="226825" cy="315184"/>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1B6EBCF8-70C1-4D3D-AF54-5F05D57C3BC7}"/>
                </a:ext>
              </a:extLst>
            </p:cNvPr>
            <p:cNvCxnSpPr>
              <a:cxnSpLocks/>
              <a:endCxn id="118" idx="6"/>
            </p:cNvCxnSpPr>
            <p:nvPr/>
          </p:nvCxnSpPr>
          <p:spPr>
            <a:xfrm flipH="1">
              <a:off x="3108956" y="1517650"/>
              <a:ext cx="351794" cy="473260"/>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118" name="Oval 117">
              <a:extLst>
                <a:ext uri="{FF2B5EF4-FFF2-40B4-BE49-F238E27FC236}">
                  <a16:creationId xmlns:a16="http://schemas.microsoft.com/office/drawing/2014/main" id="{F2337CF4-F62F-41A5-8260-2C51DDBE01E0}"/>
                </a:ext>
              </a:extLst>
            </p:cNvPr>
            <p:cNvSpPr/>
            <p:nvPr/>
          </p:nvSpPr>
          <p:spPr>
            <a:xfrm>
              <a:off x="2854595" y="1863729"/>
              <a:ext cx="254361" cy="254361"/>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nvGrpSpPr>
            <p:cNvPr id="215" name="Group 214">
              <a:extLst>
                <a:ext uri="{FF2B5EF4-FFF2-40B4-BE49-F238E27FC236}">
                  <a16:creationId xmlns:a16="http://schemas.microsoft.com/office/drawing/2014/main" id="{DDC4EF07-3CCD-4F1E-9A0B-9279BB9D6788}"/>
                </a:ext>
              </a:extLst>
            </p:cNvPr>
            <p:cNvGrpSpPr/>
            <p:nvPr/>
          </p:nvGrpSpPr>
          <p:grpSpPr>
            <a:xfrm rot="553097">
              <a:off x="3462019" y="1562100"/>
              <a:ext cx="62231" cy="811733"/>
              <a:chOff x="3589019" y="1562100"/>
              <a:chExt cx="62231" cy="811733"/>
            </a:xfrm>
          </p:grpSpPr>
          <p:cxnSp>
            <p:nvCxnSpPr>
              <p:cNvPr id="127" name="Straight Connector 126">
                <a:extLst>
                  <a:ext uri="{FF2B5EF4-FFF2-40B4-BE49-F238E27FC236}">
                    <a16:creationId xmlns:a16="http://schemas.microsoft.com/office/drawing/2014/main" id="{585DA8B4-58EA-4BFD-AC90-DA415B8D1554}"/>
                  </a:ext>
                </a:extLst>
              </p:cNvPr>
              <p:cNvCxnSpPr>
                <a:cxnSpLocks/>
              </p:cNvCxnSpPr>
              <p:nvPr/>
            </p:nvCxnSpPr>
            <p:spPr>
              <a:xfrm flipH="1">
                <a:off x="3619500" y="1562100"/>
                <a:ext cx="31750" cy="774700"/>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211" name="Oval 210">
                <a:extLst>
                  <a:ext uri="{FF2B5EF4-FFF2-40B4-BE49-F238E27FC236}">
                    <a16:creationId xmlns:a16="http://schemas.microsoft.com/office/drawing/2014/main" id="{1E55BF2F-C89E-4F41-9D7C-D2DB88E20430}"/>
                  </a:ext>
                </a:extLst>
              </p:cNvPr>
              <p:cNvSpPr/>
              <p:nvPr/>
            </p:nvSpPr>
            <p:spPr>
              <a:xfrm>
                <a:off x="3589019" y="2319865"/>
                <a:ext cx="53968" cy="539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cxnSp>
          <p:nvCxnSpPr>
            <p:cNvPr id="216" name="Straight Connector 215">
              <a:extLst>
                <a:ext uri="{FF2B5EF4-FFF2-40B4-BE49-F238E27FC236}">
                  <a16:creationId xmlns:a16="http://schemas.microsoft.com/office/drawing/2014/main" id="{93055B12-3B6E-43F5-A035-3561859412AC}"/>
                </a:ext>
              </a:extLst>
            </p:cNvPr>
            <p:cNvCxnSpPr>
              <a:cxnSpLocks/>
            </p:cNvCxnSpPr>
            <p:nvPr/>
          </p:nvCxnSpPr>
          <p:spPr>
            <a:xfrm flipH="1" flipV="1">
              <a:off x="3782599" y="1388236"/>
              <a:ext cx="536989" cy="203233"/>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124" name="Oval 123">
              <a:extLst>
                <a:ext uri="{FF2B5EF4-FFF2-40B4-BE49-F238E27FC236}">
                  <a16:creationId xmlns:a16="http://schemas.microsoft.com/office/drawing/2014/main" id="{28B2FA34-E820-4BE9-A6E3-2A2228413528}"/>
                </a:ext>
              </a:extLst>
            </p:cNvPr>
            <p:cNvSpPr/>
            <p:nvPr/>
          </p:nvSpPr>
          <p:spPr>
            <a:xfrm>
              <a:off x="3407021" y="1187745"/>
              <a:ext cx="393040" cy="393044"/>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grpSp>
        <p:nvGrpSpPr>
          <p:cNvPr id="225" name="Group 224">
            <a:extLst>
              <a:ext uri="{FF2B5EF4-FFF2-40B4-BE49-F238E27FC236}">
                <a16:creationId xmlns:a16="http://schemas.microsoft.com/office/drawing/2014/main" id="{B479CBB0-7CFF-470A-A232-FAB79072E6E9}"/>
              </a:ext>
            </a:extLst>
          </p:cNvPr>
          <p:cNvGrpSpPr/>
          <p:nvPr/>
        </p:nvGrpSpPr>
        <p:grpSpPr>
          <a:xfrm rot="4775587" flipH="1" flipV="1">
            <a:off x="6528826" y="1690692"/>
            <a:ext cx="62231" cy="811733"/>
            <a:chOff x="3589019" y="1562100"/>
            <a:chExt cx="62231" cy="811733"/>
          </a:xfrm>
        </p:grpSpPr>
        <p:cxnSp>
          <p:nvCxnSpPr>
            <p:cNvPr id="234" name="Straight Connector 233">
              <a:extLst>
                <a:ext uri="{FF2B5EF4-FFF2-40B4-BE49-F238E27FC236}">
                  <a16:creationId xmlns:a16="http://schemas.microsoft.com/office/drawing/2014/main" id="{D445A5A2-C91B-43C1-8C6E-959A4BBD66A7}"/>
                </a:ext>
              </a:extLst>
            </p:cNvPr>
            <p:cNvCxnSpPr>
              <a:cxnSpLocks/>
            </p:cNvCxnSpPr>
            <p:nvPr/>
          </p:nvCxnSpPr>
          <p:spPr>
            <a:xfrm flipH="1">
              <a:off x="3619500" y="1562100"/>
              <a:ext cx="31750" cy="774700"/>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235" name="Oval 234">
              <a:extLst>
                <a:ext uri="{FF2B5EF4-FFF2-40B4-BE49-F238E27FC236}">
                  <a16:creationId xmlns:a16="http://schemas.microsoft.com/office/drawing/2014/main" id="{E4FBD3CA-08DE-44DC-AB3D-C7CB1EF1052A}"/>
                </a:ext>
              </a:extLst>
            </p:cNvPr>
            <p:cNvSpPr/>
            <p:nvPr/>
          </p:nvSpPr>
          <p:spPr>
            <a:xfrm>
              <a:off x="3589019" y="2319865"/>
              <a:ext cx="53968" cy="5396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cxnSp>
        <p:nvCxnSpPr>
          <p:cNvPr id="226" name="Straight Connector 225">
            <a:extLst>
              <a:ext uri="{FF2B5EF4-FFF2-40B4-BE49-F238E27FC236}">
                <a16:creationId xmlns:a16="http://schemas.microsoft.com/office/drawing/2014/main" id="{4F1F95C6-B3EB-46D9-AC2A-6619D5F2D56E}"/>
              </a:ext>
            </a:extLst>
          </p:cNvPr>
          <p:cNvCxnSpPr>
            <a:cxnSpLocks/>
            <a:stCxn id="228" idx="2"/>
          </p:cNvCxnSpPr>
          <p:nvPr/>
        </p:nvCxnSpPr>
        <p:spPr>
          <a:xfrm>
            <a:off x="6899655" y="1500818"/>
            <a:ext cx="267908" cy="70807"/>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04BBDDFB-C1AA-4839-9375-45FE42427625}"/>
              </a:ext>
            </a:extLst>
          </p:cNvPr>
          <p:cNvCxnSpPr>
            <a:cxnSpLocks/>
            <a:endCxn id="228" idx="6"/>
          </p:cNvCxnSpPr>
          <p:nvPr/>
        </p:nvCxnSpPr>
        <p:spPr>
          <a:xfrm flipV="1">
            <a:off x="6293500" y="1500818"/>
            <a:ext cx="351794" cy="473260"/>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228" name="Oval 227">
            <a:extLst>
              <a:ext uri="{FF2B5EF4-FFF2-40B4-BE49-F238E27FC236}">
                <a16:creationId xmlns:a16="http://schemas.microsoft.com/office/drawing/2014/main" id="{D0165134-F646-4E1B-BB20-F73B3E94638F}"/>
              </a:ext>
            </a:extLst>
          </p:cNvPr>
          <p:cNvSpPr/>
          <p:nvPr/>
        </p:nvSpPr>
        <p:spPr>
          <a:xfrm flipH="1" flipV="1">
            <a:off x="6645294" y="1373638"/>
            <a:ext cx="254361" cy="254361"/>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nvGrpSpPr>
          <p:cNvPr id="229" name="Group 228">
            <a:extLst>
              <a:ext uri="{FF2B5EF4-FFF2-40B4-BE49-F238E27FC236}">
                <a16:creationId xmlns:a16="http://schemas.microsoft.com/office/drawing/2014/main" id="{8891400F-C703-42FB-A773-42845BD4687F}"/>
              </a:ext>
            </a:extLst>
          </p:cNvPr>
          <p:cNvGrpSpPr/>
          <p:nvPr/>
        </p:nvGrpSpPr>
        <p:grpSpPr>
          <a:xfrm rot="553097" flipH="1" flipV="1">
            <a:off x="6230000" y="1117895"/>
            <a:ext cx="62231" cy="811733"/>
            <a:chOff x="3589019" y="1562100"/>
            <a:chExt cx="62231" cy="811733"/>
          </a:xfrm>
        </p:grpSpPr>
        <p:cxnSp>
          <p:nvCxnSpPr>
            <p:cNvPr id="232" name="Straight Connector 231">
              <a:extLst>
                <a:ext uri="{FF2B5EF4-FFF2-40B4-BE49-F238E27FC236}">
                  <a16:creationId xmlns:a16="http://schemas.microsoft.com/office/drawing/2014/main" id="{2B1D7383-F769-40FA-BE6F-06A76CFE540E}"/>
                </a:ext>
              </a:extLst>
            </p:cNvPr>
            <p:cNvCxnSpPr>
              <a:cxnSpLocks/>
            </p:cNvCxnSpPr>
            <p:nvPr/>
          </p:nvCxnSpPr>
          <p:spPr>
            <a:xfrm flipH="1">
              <a:off x="3619500" y="1562100"/>
              <a:ext cx="31750" cy="774700"/>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233" name="Oval 232">
              <a:extLst>
                <a:ext uri="{FF2B5EF4-FFF2-40B4-BE49-F238E27FC236}">
                  <a16:creationId xmlns:a16="http://schemas.microsoft.com/office/drawing/2014/main" id="{6CD7B166-1189-4880-9DE7-1594F94326BE}"/>
                </a:ext>
              </a:extLst>
            </p:cNvPr>
            <p:cNvSpPr/>
            <p:nvPr/>
          </p:nvSpPr>
          <p:spPr>
            <a:xfrm>
              <a:off x="3589019" y="2319865"/>
              <a:ext cx="53968" cy="539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cxnSp>
        <p:nvCxnSpPr>
          <p:cNvPr id="230" name="Straight Connector 229">
            <a:extLst>
              <a:ext uri="{FF2B5EF4-FFF2-40B4-BE49-F238E27FC236}">
                <a16:creationId xmlns:a16="http://schemas.microsoft.com/office/drawing/2014/main" id="{CFFDE5EC-419D-4147-BBE7-6333FC2171AC}"/>
              </a:ext>
            </a:extLst>
          </p:cNvPr>
          <p:cNvCxnSpPr>
            <a:cxnSpLocks/>
          </p:cNvCxnSpPr>
          <p:nvPr/>
        </p:nvCxnSpPr>
        <p:spPr>
          <a:xfrm>
            <a:off x="5434662" y="1900259"/>
            <a:ext cx="536989" cy="203233"/>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231" name="Oval 230">
            <a:extLst>
              <a:ext uri="{FF2B5EF4-FFF2-40B4-BE49-F238E27FC236}">
                <a16:creationId xmlns:a16="http://schemas.microsoft.com/office/drawing/2014/main" id="{41D94C0D-C08D-445D-80B8-E7547CAE9605}"/>
              </a:ext>
            </a:extLst>
          </p:cNvPr>
          <p:cNvSpPr/>
          <p:nvPr/>
        </p:nvSpPr>
        <p:spPr>
          <a:xfrm flipH="1" flipV="1">
            <a:off x="5954189" y="1910939"/>
            <a:ext cx="393040" cy="39304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nvGrpSpPr>
          <p:cNvPr id="2" name="Group 1">
            <a:extLst>
              <a:ext uri="{FF2B5EF4-FFF2-40B4-BE49-F238E27FC236}">
                <a16:creationId xmlns:a16="http://schemas.microsoft.com/office/drawing/2014/main" id="{5EC930AA-F526-4EB5-A513-DC068C8CFE6E}"/>
              </a:ext>
            </a:extLst>
          </p:cNvPr>
          <p:cNvGrpSpPr/>
          <p:nvPr/>
        </p:nvGrpSpPr>
        <p:grpSpPr>
          <a:xfrm>
            <a:off x="8226790" y="622320"/>
            <a:ext cx="950826" cy="1620238"/>
            <a:chOff x="8226790" y="622320"/>
            <a:chExt cx="950826" cy="1620238"/>
          </a:xfrm>
        </p:grpSpPr>
        <p:cxnSp>
          <p:nvCxnSpPr>
            <p:cNvPr id="242" name="Straight Connector 241">
              <a:extLst>
                <a:ext uri="{FF2B5EF4-FFF2-40B4-BE49-F238E27FC236}">
                  <a16:creationId xmlns:a16="http://schemas.microsoft.com/office/drawing/2014/main" id="{7CED8BB8-DB87-44C8-9855-3CC17068D109}"/>
                </a:ext>
              </a:extLst>
            </p:cNvPr>
            <p:cNvCxnSpPr>
              <a:cxnSpLocks/>
              <a:stCxn id="245" idx="1"/>
              <a:endCxn id="255" idx="5"/>
            </p:cNvCxnSpPr>
            <p:nvPr/>
          </p:nvCxnSpPr>
          <p:spPr>
            <a:xfrm flipV="1">
              <a:off x="8719279" y="1254449"/>
              <a:ext cx="272910" cy="261789"/>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a:extLst>
                <a:ext uri="{FF2B5EF4-FFF2-40B4-BE49-F238E27FC236}">
                  <a16:creationId xmlns:a16="http://schemas.microsoft.com/office/drawing/2014/main" id="{981D9754-2376-427A-A3D1-B8CDBBDBD83F}"/>
                </a:ext>
              </a:extLst>
            </p:cNvPr>
            <p:cNvCxnSpPr>
              <a:cxnSpLocks/>
            </p:cNvCxnSpPr>
            <p:nvPr/>
          </p:nvCxnSpPr>
          <p:spPr>
            <a:xfrm flipV="1">
              <a:off x="8927306" y="1654970"/>
              <a:ext cx="202407" cy="357186"/>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245" name="Oval 244">
              <a:extLst>
                <a:ext uri="{FF2B5EF4-FFF2-40B4-BE49-F238E27FC236}">
                  <a16:creationId xmlns:a16="http://schemas.microsoft.com/office/drawing/2014/main" id="{AFDFC170-BB10-4CB0-84D1-2C6058E73B02}"/>
                </a:ext>
              </a:extLst>
            </p:cNvPr>
            <p:cNvSpPr/>
            <p:nvPr/>
          </p:nvSpPr>
          <p:spPr>
            <a:xfrm flipH="1">
              <a:off x="8596726" y="1495211"/>
              <a:ext cx="143580" cy="1435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cxnSp>
          <p:nvCxnSpPr>
            <p:cNvPr id="246" name="Straight Connector 245">
              <a:extLst>
                <a:ext uri="{FF2B5EF4-FFF2-40B4-BE49-F238E27FC236}">
                  <a16:creationId xmlns:a16="http://schemas.microsoft.com/office/drawing/2014/main" id="{CB60F74C-44E2-4E7F-ACFD-A4B0F31542A6}"/>
                </a:ext>
              </a:extLst>
            </p:cNvPr>
            <p:cNvCxnSpPr>
              <a:cxnSpLocks/>
              <a:stCxn id="245" idx="7"/>
            </p:cNvCxnSpPr>
            <p:nvPr/>
          </p:nvCxnSpPr>
          <p:spPr>
            <a:xfrm flipH="1" flipV="1">
              <a:off x="8451050" y="1161668"/>
              <a:ext cx="166703" cy="354570"/>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247" name="Straight Connector 246">
              <a:extLst>
                <a:ext uri="{FF2B5EF4-FFF2-40B4-BE49-F238E27FC236}">
                  <a16:creationId xmlns:a16="http://schemas.microsoft.com/office/drawing/2014/main" id="{B2DD8B2D-68ED-4481-90F4-EDAE4ABD90AD}"/>
                </a:ext>
              </a:extLst>
            </p:cNvPr>
            <p:cNvCxnSpPr>
              <a:cxnSpLocks/>
              <a:stCxn id="245" idx="2"/>
              <a:endCxn id="254" idx="6"/>
            </p:cNvCxnSpPr>
            <p:nvPr/>
          </p:nvCxnSpPr>
          <p:spPr>
            <a:xfrm>
              <a:off x="8740306" y="1567001"/>
              <a:ext cx="383342" cy="68537"/>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250" name="Straight Connector 249">
              <a:extLst>
                <a:ext uri="{FF2B5EF4-FFF2-40B4-BE49-F238E27FC236}">
                  <a16:creationId xmlns:a16="http://schemas.microsoft.com/office/drawing/2014/main" id="{484C079B-69F3-4533-8966-5E14E68FE319}"/>
                </a:ext>
              </a:extLst>
            </p:cNvPr>
            <p:cNvCxnSpPr>
              <a:cxnSpLocks/>
              <a:stCxn id="258" idx="2"/>
              <a:endCxn id="255" idx="6"/>
            </p:cNvCxnSpPr>
            <p:nvPr/>
          </p:nvCxnSpPr>
          <p:spPr>
            <a:xfrm>
              <a:off x="8555016" y="1051401"/>
              <a:ext cx="411731" cy="141624"/>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251" name="Straight Connector 250">
              <a:extLst>
                <a:ext uri="{FF2B5EF4-FFF2-40B4-BE49-F238E27FC236}">
                  <a16:creationId xmlns:a16="http://schemas.microsoft.com/office/drawing/2014/main" id="{053D66B2-CCEE-45A0-94FE-0FAF10C062BF}"/>
                </a:ext>
              </a:extLst>
            </p:cNvPr>
            <p:cNvCxnSpPr>
              <a:cxnSpLocks/>
              <a:stCxn id="254" idx="0"/>
            </p:cNvCxnSpPr>
            <p:nvPr/>
          </p:nvCxnSpPr>
          <p:spPr>
            <a:xfrm flipH="1" flipV="1">
              <a:off x="9062237" y="1233106"/>
              <a:ext cx="88395" cy="375448"/>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254" name="Oval 253">
              <a:extLst>
                <a:ext uri="{FF2B5EF4-FFF2-40B4-BE49-F238E27FC236}">
                  <a16:creationId xmlns:a16="http://schemas.microsoft.com/office/drawing/2014/main" id="{BE303BF4-7D85-4B5D-96F1-3D0A395744E0}"/>
                </a:ext>
              </a:extLst>
            </p:cNvPr>
            <p:cNvSpPr/>
            <p:nvPr/>
          </p:nvSpPr>
          <p:spPr>
            <a:xfrm flipH="1">
              <a:off x="9123648" y="1608554"/>
              <a:ext cx="53968" cy="5396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255" name="Oval 254">
              <a:extLst>
                <a:ext uri="{FF2B5EF4-FFF2-40B4-BE49-F238E27FC236}">
                  <a16:creationId xmlns:a16="http://schemas.microsoft.com/office/drawing/2014/main" id="{6211A352-4ADD-427E-AA3E-C186A365B518}"/>
                </a:ext>
              </a:extLst>
            </p:cNvPr>
            <p:cNvSpPr/>
            <p:nvPr/>
          </p:nvSpPr>
          <p:spPr>
            <a:xfrm flipH="1">
              <a:off x="8966747" y="1106159"/>
              <a:ext cx="173732" cy="17373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nvGrpSpPr>
            <p:cNvPr id="265" name="Group 264">
              <a:extLst>
                <a:ext uri="{FF2B5EF4-FFF2-40B4-BE49-F238E27FC236}">
                  <a16:creationId xmlns:a16="http://schemas.microsoft.com/office/drawing/2014/main" id="{3122A5CF-912D-4CD5-B300-6E65A09E0F64}"/>
                </a:ext>
              </a:extLst>
            </p:cNvPr>
            <p:cNvGrpSpPr/>
            <p:nvPr/>
          </p:nvGrpSpPr>
          <p:grpSpPr>
            <a:xfrm>
              <a:off x="8448893" y="1617764"/>
              <a:ext cx="168860" cy="191623"/>
              <a:chOff x="8448893" y="1617764"/>
              <a:chExt cx="168860" cy="191623"/>
            </a:xfrm>
          </p:grpSpPr>
          <p:cxnSp>
            <p:nvCxnSpPr>
              <p:cNvPr id="240" name="Straight Connector 239">
                <a:extLst>
                  <a:ext uri="{FF2B5EF4-FFF2-40B4-BE49-F238E27FC236}">
                    <a16:creationId xmlns:a16="http://schemas.microsoft.com/office/drawing/2014/main" id="{2BCC9765-6D2E-49D3-AF7C-70B60D58C43E}"/>
                  </a:ext>
                </a:extLst>
              </p:cNvPr>
              <p:cNvCxnSpPr>
                <a:cxnSpLocks/>
                <a:endCxn id="245" idx="5"/>
              </p:cNvCxnSpPr>
              <p:nvPr/>
            </p:nvCxnSpPr>
            <p:spPr>
              <a:xfrm flipV="1">
                <a:off x="8486775" y="1617764"/>
                <a:ext cx="130978" cy="146742"/>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256" name="Oval 255">
                <a:extLst>
                  <a:ext uri="{FF2B5EF4-FFF2-40B4-BE49-F238E27FC236}">
                    <a16:creationId xmlns:a16="http://schemas.microsoft.com/office/drawing/2014/main" id="{6B90DB62-1602-4133-B581-138E43F4FF18}"/>
                  </a:ext>
                </a:extLst>
              </p:cNvPr>
              <p:cNvSpPr/>
              <p:nvPr/>
            </p:nvSpPr>
            <p:spPr>
              <a:xfrm flipH="1">
                <a:off x="8448893" y="1755419"/>
                <a:ext cx="53968" cy="539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cxnSp>
          <p:nvCxnSpPr>
            <p:cNvPr id="257" name="Straight Connector 256">
              <a:extLst>
                <a:ext uri="{FF2B5EF4-FFF2-40B4-BE49-F238E27FC236}">
                  <a16:creationId xmlns:a16="http://schemas.microsoft.com/office/drawing/2014/main" id="{D4A31C3F-0291-4054-8CE9-385C7197B1C5}"/>
                </a:ext>
              </a:extLst>
            </p:cNvPr>
            <p:cNvCxnSpPr>
              <a:cxnSpLocks/>
              <a:endCxn id="258" idx="5"/>
            </p:cNvCxnSpPr>
            <p:nvPr/>
          </p:nvCxnSpPr>
          <p:spPr>
            <a:xfrm flipV="1">
              <a:off x="8226790" y="1141331"/>
              <a:ext cx="111115" cy="219688"/>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253" name="Oval 252">
              <a:extLst>
                <a:ext uri="{FF2B5EF4-FFF2-40B4-BE49-F238E27FC236}">
                  <a16:creationId xmlns:a16="http://schemas.microsoft.com/office/drawing/2014/main" id="{5C1382D1-6949-4BDD-BEB6-762300E93E12}"/>
                </a:ext>
              </a:extLst>
            </p:cNvPr>
            <p:cNvSpPr/>
            <p:nvPr/>
          </p:nvSpPr>
          <p:spPr>
            <a:xfrm flipH="1">
              <a:off x="8744060" y="1988197"/>
              <a:ext cx="254361" cy="254361"/>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nvGrpSpPr>
            <p:cNvPr id="269" name="Group 268">
              <a:extLst>
                <a:ext uri="{FF2B5EF4-FFF2-40B4-BE49-F238E27FC236}">
                  <a16:creationId xmlns:a16="http://schemas.microsoft.com/office/drawing/2014/main" id="{418FCAD3-BD13-41E4-8C0B-E978B7263A8A}"/>
                </a:ext>
              </a:extLst>
            </p:cNvPr>
            <p:cNvGrpSpPr/>
            <p:nvPr/>
          </p:nvGrpSpPr>
          <p:grpSpPr>
            <a:xfrm rot="19750348" flipH="1" flipV="1">
              <a:off x="8229712" y="622320"/>
              <a:ext cx="68020" cy="344716"/>
              <a:chOff x="3589019" y="2029117"/>
              <a:chExt cx="68020" cy="344716"/>
            </a:xfrm>
          </p:grpSpPr>
          <p:cxnSp>
            <p:nvCxnSpPr>
              <p:cNvPr id="270" name="Straight Connector 269">
                <a:extLst>
                  <a:ext uri="{FF2B5EF4-FFF2-40B4-BE49-F238E27FC236}">
                    <a16:creationId xmlns:a16="http://schemas.microsoft.com/office/drawing/2014/main" id="{1391242F-1940-4573-84AB-5F95C85A22B0}"/>
                  </a:ext>
                </a:extLst>
              </p:cNvPr>
              <p:cNvCxnSpPr>
                <a:cxnSpLocks/>
              </p:cNvCxnSpPr>
              <p:nvPr/>
            </p:nvCxnSpPr>
            <p:spPr>
              <a:xfrm rot="21046903" flipH="1">
                <a:off x="3594695" y="2029117"/>
                <a:ext cx="62344" cy="304657"/>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271" name="Oval 270">
                <a:extLst>
                  <a:ext uri="{FF2B5EF4-FFF2-40B4-BE49-F238E27FC236}">
                    <a16:creationId xmlns:a16="http://schemas.microsoft.com/office/drawing/2014/main" id="{40309F75-49EB-4E61-B7B8-992DDD691A90}"/>
                  </a:ext>
                </a:extLst>
              </p:cNvPr>
              <p:cNvSpPr/>
              <p:nvPr/>
            </p:nvSpPr>
            <p:spPr>
              <a:xfrm>
                <a:off x="3589019" y="2319865"/>
                <a:ext cx="53968" cy="539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sp>
          <p:nvSpPr>
            <p:cNvPr id="258" name="Oval 257">
              <a:extLst>
                <a:ext uri="{FF2B5EF4-FFF2-40B4-BE49-F238E27FC236}">
                  <a16:creationId xmlns:a16="http://schemas.microsoft.com/office/drawing/2014/main" id="{B503B3AC-5746-45CA-A83D-8F7D31373F9E}"/>
                </a:ext>
              </a:extLst>
            </p:cNvPr>
            <p:cNvSpPr/>
            <p:nvPr/>
          </p:nvSpPr>
          <p:spPr>
            <a:xfrm flipH="1">
              <a:off x="8300655" y="924220"/>
              <a:ext cx="254361" cy="254361"/>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grpSp>
        <p:nvGrpSpPr>
          <p:cNvPr id="276" name="Group 275">
            <a:extLst>
              <a:ext uri="{FF2B5EF4-FFF2-40B4-BE49-F238E27FC236}">
                <a16:creationId xmlns:a16="http://schemas.microsoft.com/office/drawing/2014/main" id="{10B5786E-212C-45F0-A289-60F80FF2892E}"/>
              </a:ext>
            </a:extLst>
          </p:cNvPr>
          <p:cNvGrpSpPr/>
          <p:nvPr/>
        </p:nvGrpSpPr>
        <p:grpSpPr>
          <a:xfrm rot="1668258" flipH="1" flipV="1">
            <a:off x="992545" y="1141980"/>
            <a:ext cx="96605" cy="513804"/>
            <a:chOff x="3581063" y="1860029"/>
            <a:chExt cx="96605" cy="513804"/>
          </a:xfrm>
        </p:grpSpPr>
        <p:cxnSp>
          <p:nvCxnSpPr>
            <p:cNvPr id="277" name="Straight Connector 276">
              <a:extLst>
                <a:ext uri="{FF2B5EF4-FFF2-40B4-BE49-F238E27FC236}">
                  <a16:creationId xmlns:a16="http://schemas.microsoft.com/office/drawing/2014/main" id="{19A4CB9B-0FE7-48B2-97C2-29FB6321A6D2}"/>
                </a:ext>
              </a:extLst>
            </p:cNvPr>
            <p:cNvCxnSpPr>
              <a:cxnSpLocks/>
            </p:cNvCxnSpPr>
            <p:nvPr/>
          </p:nvCxnSpPr>
          <p:spPr>
            <a:xfrm rot="21046903" flipH="1">
              <a:off x="3581063" y="1860029"/>
              <a:ext cx="96605" cy="472082"/>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278" name="Oval 277">
              <a:extLst>
                <a:ext uri="{FF2B5EF4-FFF2-40B4-BE49-F238E27FC236}">
                  <a16:creationId xmlns:a16="http://schemas.microsoft.com/office/drawing/2014/main" id="{ED797ED9-1498-4FAE-8253-7C755A057E2B}"/>
                </a:ext>
              </a:extLst>
            </p:cNvPr>
            <p:cNvSpPr/>
            <p:nvPr/>
          </p:nvSpPr>
          <p:spPr>
            <a:xfrm>
              <a:off x="3589019" y="2319865"/>
              <a:ext cx="53968" cy="5396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grpSp>
        <p:nvGrpSpPr>
          <p:cNvPr id="237" name="Group 236">
            <a:extLst>
              <a:ext uri="{FF2B5EF4-FFF2-40B4-BE49-F238E27FC236}">
                <a16:creationId xmlns:a16="http://schemas.microsoft.com/office/drawing/2014/main" id="{21448E2E-92BE-4523-8379-FA8204683809}"/>
              </a:ext>
            </a:extLst>
          </p:cNvPr>
          <p:cNvGrpSpPr/>
          <p:nvPr/>
        </p:nvGrpSpPr>
        <p:grpSpPr>
          <a:xfrm flipV="1">
            <a:off x="-229126" y="1023521"/>
            <a:ext cx="1669411" cy="1421139"/>
            <a:chOff x="-104821" y="1117762"/>
            <a:chExt cx="1669411" cy="1421139"/>
          </a:xfrm>
        </p:grpSpPr>
        <p:cxnSp>
          <p:nvCxnSpPr>
            <p:cNvPr id="88" name="Straight Connector 87">
              <a:extLst>
                <a:ext uri="{FF2B5EF4-FFF2-40B4-BE49-F238E27FC236}">
                  <a16:creationId xmlns:a16="http://schemas.microsoft.com/office/drawing/2014/main" id="{50CC82A7-24AF-45E4-B81A-B7A11F2F5E19}"/>
                </a:ext>
              </a:extLst>
            </p:cNvPr>
            <p:cNvCxnSpPr>
              <a:cxnSpLocks/>
            </p:cNvCxnSpPr>
            <p:nvPr/>
          </p:nvCxnSpPr>
          <p:spPr>
            <a:xfrm flipH="1">
              <a:off x="107950" y="1149629"/>
              <a:ext cx="465410" cy="539471"/>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6003938-4053-4B6D-8B61-B71D7623DDB6}"/>
                </a:ext>
              </a:extLst>
            </p:cNvPr>
            <p:cNvCxnSpPr>
              <a:cxnSpLocks/>
            </p:cNvCxnSpPr>
            <p:nvPr/>
          </p:nvCxnSpPr>
          <p:spPr>
            <a:xfrm flipH="1" flipV="1">
              <a:off x="447675" y="2352676"/>
              <a:ext cx="327025" cy="152399"/>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32044CBF-4D0B-48AA-B714-BA0FA3689B55}"/>
                </a:ext>
              </a:extLst>
            </p:cNvPr>
            <p:cNvCxnSpPr>
              <a:cxnSpLocks/>
            </p:cNvCxnSpPr>
            <p:nvPr/>
          </p:nvCxnSpPr>
          <p:spPr>
            <a:xfrm flipH="1" flipV="1">
              <a:off x="112290" y="1762350"/>
              <a:ext cx="399679" cy="187894"/>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668D6E02-E6C1-4965-9810-9BDFF247325A}"/>
                </a:ext>
              </a:extLst>
            </p:cNvPr>
            <p:cNvCxnSpPr>
              <a:cxnSpLocks/>
              <a:stCxn id="162" idx="1"/>
              <a:endCxn id="145" idx="5"/>
            </p:cNvCxnSpPr>
            <p:nvPr/>
          </p:nvCxnSpPr>
          <p:spPr>
            <a:xfrm flipH="1" flipV="1">
              <a:off x="674886" y="1569156"/>
              <a:ext cx="272910" cy="261789"/>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BB689240-D3ED-47CF-98D8-C25302252B65}"/>
                </a:ext>
              </a:extLst>
            </p:cNvPr>
            <p:cNvCxnSpPr>
              <a:cxnSpLocks/>
              <a:stCxn id="109" idx="2"/>
            </p:cNvCxnSpPr>
            <p:nvPr/>
          </p:nvCxnSpPr>
          <p:spPr>
            <a:xfrm flipH="1" flipV="1">
              <a:off x="-72519" y="1905563"/>
              <a:ext cx="326834" cy="355454"/>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156" name="Oval 155">
              <a:extLst>
                <a:ext uri="{FF2B5EF4-FFF2-40B4-BE49-F238E27FC236}">
                  <a16:creationId xmlns:a16="http://schemas.microsoft.com/office/drawing/2014/main" id="{A3C0A126-92AD-42C8-9984-4014007F5A84}"/>
                </a:ext>
              </a:extLst>
            </p:cNvPr>
            <p:cNvSpPr/>
            <p:nvPr/>
          </p:nvSpPr>
          <p:spPr>
            <a:xfrm>
              <a:off x="-104821" y="1593212"/>
              <a:ext cx="254361" cy="254361"/>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162" name="Oval 161">
              <a:extLst>
                <a:ext uri="{FF2B5EF4-FFF2-40B4-BE49-F238E27FC236}">
                  <a16:creationId xmlns:a16="http://schemas.microsoft.com/office/drawing/2014/main" id="{FE506324-2227-4040-BFCF-B8181FFF00C4}"/>
                </a:ext>
              </a:extLst>
            </p:cNvPr>
            <p:cNvSpPr/>
            <p:nvPr/>
          </p:nvSpPr>
          <p:spPr>
            <a:xfrm>
              <a:off x="926769" y="1809918"/>
              <a:ext cx="143580" cy="1435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cxnSp>
          <p:nvCxnSpPr>
            <p:cNvPr id="173" name="Straight Connector 172">
              <a:extLst>
                <a:ext uri="{FF2B5EF4-FFF2-40B4-BE49-F238E27FC236}">
                  <a16:creationId xmlns:a16="http://schemas.microsoft.com/office/drawing/2014/main" id="{17EB7652-C7A2-4730-8C44-1ED991C9AE1E}"/>
                </a:ext>
              </a:extLst>
            </p:cNvPr>
            <p:cNvCxnSpPr>
              <a:cxnSpLocks/>
              <a:stCxn id="162" idx="2"/>
              <a:endCxn id="171" idx="6"/>
            </p:cNvCxnSpPr>
            <p:nvPr/>
          </p:nvCxnSpPr>
          <p:spPr>
            <a:xfrm flipH="1">
              <a:off x="543427" y="1881708"/>
              <a:ext cx="383342" cy="68537"/>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179" name="Oval 178">
              <a:extLst>
                <a:ext uri="{FF2B5EF4-FFF2-40B4-BE49-F238E27FC236}">
                  <a16:creationId xmlns:a16="http://schemas.microsoft.com/office/drawing/2014/main" id="{68E8EBA6-DF90-4960-8532-58717C73781C}"/>
                </a:ext>
              </a:extLst>
            </p:cNvPr>
            <p:cNvSpPr/>
            <p:nvPr/>
          </p:nvSpPr>
          <p:spPr>
            <a:xfrm>
              <a:off x="559162" y="1117762"/>
              <a:ext cx="53968" cy="5396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cxnSp>
          <p:nvCxnSpPr>
            <p:cNvPr id="180" name="Straight Connector 179">
              <a:extLst>
                <a:ext uri="{FF2B5EF4-FFF2-40B4-BE49-F238E27FC236}">
                  <a16:creationId xmlns:a16="http://schemas.microsoft.com/office/drawing/2014/main" id="{B29BF099-DFEF-43A0-875B-9B8E9C0D1092}"/>
                </a:ext>
              </a:extLst>
            </p:cNvPr>
            <p:cNvCxnSpPr>
              <a:cxnSpLocks/>
              <a:stCxn id="145" idx="0"/>
              <a:endCxn id="179" idx="4"/>
            </p:cNvCxnSpPr>
            <p:nvPr/>
          </p:nvCxnSpPr>
          <p:spPr>
            <a:xfrm flipH="1" flipV="1">
              <a:off x="586146" y="1171730"/>
              <a:ext cx="27316" cy="249136"/>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A75D339F-A098-48B2-B25B-524B474603FD}"/>
                </a:ext>
              </a:extLst>
            </p:cNvPr>
            <p:cNvCxnSpPr>
              <a:cxnSpLocks/>
              <a:stCxn id="164" idx="2"/>
              <a:endCxn id="145" idx="6"/>
            </p:cNvCxnSpPr>
            <p:nvPr/>
          </p:nvCxnSpPr>
          <p:spPr>
            <a:xfrm flipH="1">
              <a:off x="700328" y="1507732"/>
              <a:ext cx="435543" cy="1251"/>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2F9430BB-D092-4420-AE72-2BDDA833BB4E}"/>
                </a:ext>
              </a:extLst>
            </p:cNvPr>
            <p:cNvCxnSpPr>
              <a:cxnSpLocks/>
              <a:stCxn id="171" idx="0"/>
            </p:cNvCxnSpPr>
            <p:nvPr/>
          </p:nvCxnSpPr>
          <p:spPr>
            <a:xfrm flipV="1">
              <a:off x="516443" y="1547813"/>
              <a:ext cx="88395" cy="375448"/>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8EA00BE1-6777-4737-8A66-17181E47C025}"/>
                </a:ext>
              </a:extLst>
            </p:cNvPr>
            <p:cNvCxnSpPr>
              <a:cxnSpLocks/>
            </p:cNvCxnSpPr>
            <p:nvPr/>
          </p:nvCxnSpPr>
          <p:spPr>
            <a:xfrm flipV="1">
              <a:off x="419100" y="1966913"/>
              <a:ext cx="95250" cy="211932"/>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109" name="Oval 108">
              <a:extLst>
                <a:ext uri="{FF2B5EF4-FFF2-40B4-BE49-F238E27FC236}">
                  <a16:creationId xmlns:a16="http://schemas.microsoft.com/office/drawing/2014/main" id="{172751AF-06E3-4345-B610-401B0EC7D2CE}"/>
                </a:ext>
              </a:extLst>
            </p:cNvPr>
            <p:cNvSpPr/>
            <p:nvPr/>
          </p:nvSpPr>
          <p:spPr>
            <a:xfrm>
              <a:off x="254315" y="2133836"/>
              <a:ext cx="254361" cy="254361"/>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171" name="Oval 170">
              <a:extLst>
                <a:ext uri="{FF2B5EF4-FFF2-40B4-BE49-F238E27FC236}">
                  <a16:creationId xmlns:a16="http://schemas.microsoft.com/office/drawing/2014/main" id="{235527A2-A677-44C8-B288-82592C2C2745}"/>
                </a:ext>
              </a:extLst>
            </p:cNvPr>
            <p:cNvSpPr/>
            <p:nvPr/>
          </p:nvSpPr>
          <p:spPr>
            <a:xfrm>
              <a:off x="489459" y="1923261"/>
              <a:ext cx="53968" cy="5396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145" name="Oval 144">
              <a:extLst>
                <a:ext uri="{FF2B5EF4-FFF2-40B4-BE49-F238E27FC236}">
                  <a16:creationId xmlns:a16="http://schemas.microsoft.com/office/drawing/2014/main" id="{676A6F83-5952-49AC-83FF-282BD8BAB63C}"/>
                </a:ext>
              </a:extLst>
            </p:cNvPr>
            <p:cNvSpPr/>
            <p:nvPr/>
          </p:nvSpPr>
          <p:spPr>
            <a:xfrm>
              <a:off x="526596" y="1420866"/>
              <a:ext cx="173732" cy="17373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sp>
          <p:nvSpPr>
            <p:cNvPr id="200" name="Oval 199">
              <a:extLst>
                <a:ext uri="{FF2B5EF4-FFF2-40B4-BE49-F238E27FC236}">
                  <a16:creationId xmlns:a16="http://schemas.microsoft.com/office/drawing/2014/main" id="{B22FB4F0-A9A7-4918-906B-F406EAA1D1E7}"/>
                </a:ext>
              </a:extLst>
            </p:cNvPr>
            <p:cNvSpPr/>
            <p:nvPr/>
          </p:nvSpPr>
          <p:spPr>
            <a:xfrm>
              <a:off x="763310" y="2484933"/>
              <a:ext cx="53968" cy="5396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cxnSp>
          <p:nvCxnSpPr>
            <p:cNvPr id="212" name="Straight Connector 211">
              <a:extLst>
                <a:ext uri="{FF2B5EF4-FFF2-40B4-BE49-F238E27FC236}">
                  <a16:creationId xmlns:a16="http://schemas.microsoft.com/office/drawing/2014/main" id="{BDE6A15B-3453-4736-8077-11E96B1A1C3C}"/>
                </a:ext>
              </a:extLst>
            </p:cNvPr>
            <p:cNvCxnSpPr>
              <a:cxnSpLocks/>
              <a:stCxn id="28" idx="2"/>
              <a:endCxn id="164" idx="5"/>
            </p:cNvCxnSpPr>
            <p:nvPr/>
          </p:nvCxnSpPr>
          <p:spPr>
            <a:xfrm flipH="1" flipV="1">
              <a:off x="1352982" y="1598913"/>
              <a:ext cx="211608" cy="287783"/>
            </a:xfrm>
            <a:prstGeom prst="line">
              <a:avLst/>
            </a:prstGeom>
            <a:ln w="6350">
              <a:solidFill>
                <a:srgbClr val="D2D1D1"/>
              </a:solidFill>
            </a:ln>
            <a:effectLst/>
          </p:spPr>
          <p:style>
            <a:lnRef idx="2">
              <a:schemeClr val="accent1"/>
            </a:lnRef>
            <a:fillRef idx="0">
              <a:schemeClr val="accent1"/>
            </a:fillRef>
            <a:effectRef idx="1">
              <a:schemeClr val="accent1"/>
            </a:effectRef>
            <a:fontRef idx="minor">
              <a:schemeClr val="tx1"/>
            </a:fontRef>
          </p:style>
        </p:cxnSp>
        <p:sp>
          <p:nvSpPr>
            <p:cNvPr id="164" name="Oval 163">
              <a:extLst>
                <a:ext uri="{FF2B5EF4-FFF2-40B4-BE49-F238E27FC236}">
                  <a16:creationId xmlns:a16="http://schemas.microsoft.com/office/drawing/2014/main" id="{1CB31B25-F2DD-483F-9709-B103468566A7}"/>
                </a:ext>
              </a:extLst>
            </p:cNvPr>
            <p:cNvSpPr/>
            <p:nvPr/>
          </p:nvSpPr>
          <p:spPr>
            <a:xfrm>
              <a:off x="1135871" y="1381802"/>
              <a:ext cx="254361" cy="254361"/>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grpSp>
      <p:pic>
        <p:nvPicPr>
          <p:cNvPr id="28" name="Picture Placeholder 12" descr="A group of people sitting at a table&#10;&#10;Description automatically generated">
            <a:extLst>
              <a:ext uri="{FF2B5EF4-FFF2-40B4-BE49-F238E27FC236}">
                <a16:creationId xmlns:a16="http://schemas.microsoft.com/office/drawing/2014/main" id="{3F27E5C7-625A-46A8-B276-1C9D55C6F7E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1440285" y="1090435"/>
            <a:ext cx="1187485" cy="1170582"/>
          </a:xfrm>
        </p:spPr>
      </p:pic>
      <p:pic>
        <p:nvPicPr>
          <p:cNvPr id="29" name="Picture Placeholder 25" descr="A picture containing person, holding, indoor, small&#10;&#10;Description automatically generated">
            <a:extLst>
              <a:ext uri="{FF2B5EF4-FFF2-40B4-BE49-F238E27FC236}">
                <a16:creationId xmlns:a16="http://schemas.microsoft.com/office/drawing/2014/main" id="{F2F6928E-F9DF-4401-8AFC-A6AE3C4C5CE8}"/>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147407" y="1190194"/>
            <a:ext cx="1185372" cy="1170582"/>
          </a:xfrm>
        </p:spPr>
      </p:pic>
      <p:pic>
        <p:nvPicPr>
          <p:cNvPr id="36" name="Picture Placeholder 35">
            <a:extLst>
              <a:ext uri="{FF2B5EF4-FFF2-40B4-BE49-F238E27FC236}">
                <a16:creationId xmlns:a16="http://schemas.microsoft.com/office/drawing/2014/main" id="{19B32164-F168-43D4-9472-DA3C0F809692}"/>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4285964" y="1090435"/>
            <a:ext cx="1185372" cy="1170582"/>
          </a:xfrm>
          <a:prstGeom prst="ellipse">
            <a:avLst/>
          </a:prstGeom>
        </p:spPr>
      </p:pic>
      <p:sp>
        <p:nvSpPr>
          <p:cNvPr id="92" name="Text Placeholder 3">
            <a:extLst>
              <a:ext uri="{FF2B5EF4-FFF2-40B4-BE49-F238E27FC236}">
                <a16:creationId xmlns:a16="http://schemas.microsoft.com/office/drawing/2014/main" id="{01DEBE04-67D6-498A-A602-772DDED52724}"/>
              </a:ext>
            </a:extLst>
          </p:cNvPr>
          <p:cNvSpPr txBox="1">
            <a:spLocks/>
          </p:cNvSpPr>
          <p:nvPr/>
        </p:nvSpPr>
        <p:spPr>
          <a:xfrm>
            <a:off x="805012" y="2845989"/>
            <a:ext cx="2461202" cy="2435138"/>
          </a:xfrm>
          <a:prstGeom prst="rect">
            <a:avLst/>
          </a:prstGeom>
        </p:spPr>
        <p:txBody>
          <a:bodyPr vert="horz" lIns="0" tIns="0" rIns="0" bIns="0" numCol="1" spcCol="270000" anchor="ctr">
            <a:noAutofit/>
          </a:bodyPr>
          <a:lstStyle>
            <a:lvl1pPr marL="0" indent="0" algn="ctr" defTabSz="457200" rtl="0" eaLnBrk="1" fontAlgn="base" hangingPunct="1">
              <a:lnSpc>
                <a:spcPct val="125000"/>
              </a:lnSpc>
              <a:spcBef>
                <a:spcPts val="0"/>
              </a:spcBef>
              <a:spcAft>
                <a:spcPct val="0"/>
              </a:spcAft>
              <a:buClr>
                <a:srgbClr val="4D4D4F"/>
              </a:buClr>
              <a:buFont typeface="Arial" panose="020B0604020202020204" pitchFamily="34" charset="0"/>
              <a:buNone/>
              <a:defRPr sz="1000" b="0" i="0" kern="1200" baseline="0">
                <a:solidFill>
                  <a:srgbClr val="4D4D4F"/>
                </a:solidFill>
                <a:latin typeface="+mn-lt"/>
                <a:ea typeface="Source Sans Pro" panose="020B0503030403020204" pitchFamily="34" charset="0"/>
                <a:cs typeface="Source Sans Pro" panose="020B0503030403020204" pitchFamily="34" charset="0"/>
              </a:defRPr>
            </a:lvl1pPr>
            <a:lvl2pPr marL="7429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2pPr>
            <a:lvl3pPr marL="12001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3pPr>
            <a:lvl4pPr marL="1657350" marR="0" indent="-180000" algn="l" defTabSz="457200" rtl="0" eaLnBrk="1" fontAlgn="auto" latinLnBrk="0" hangingPunct="1">
              <a:lnSpc>
                <a:spcPct val="150000"/>
              </a:lnSpc>
              <a:spcBef>
                <a:spcPts val="0"/>
              </a:spcBef>
              <a:spcAft>
                <a:spcPts val="0"/>
              </a:spcAft>
              <a:buClr>
                <a:srgbClr val="B0D239"/>
              </a:buClr>
              <a:buSzTx/>
              <a:buFont typeface="Arial" panose="020B0604020202020204" pitchFamily="34" charset="0"/>
              <a:buChar char="•"/>
              <a:tabLst/>
              <a:defRPr sz="1400" b="0" i="0" kern="1200">
                <a:solidFill>
                  <a:srgbClr val="22252B"/>
                </a:solidFill>
                <a:latin typeface="+mj-lt"/>
                <a:ea typeface="Source Sans Pro" panose="020B0503030403020204" pitchFamily="34" charset="0"/>
                <a:cs typeface="Source Sans Pro" panose="020B0503030403020204" pitchFamily="34" charset="0"/>
              </a:defRPr>
            </a:lvl4pPr>
            <a:lvl5pPr marL="2114550" indent="-180000" algn="l" defTabSz="457200" rtl="0" eaLnBrk="1" fontAlgn="base" hangingPunct="1">
              <a:lnSpc>
                <a:spcPct val="150000"/>
              </a:lnSpc>
              <a:spcBef>
                <a:spcPts val="0"/>
              </a:spcBef>
              <a:spcAft>
                <a:spcPct val="0"/>
              </a:spcAft>
              <a:buClr>
                <a:srgbClr val="B0D239"/>
              </a:buClr>
              <a:buFont typeface="Arial" panose="020B0604020202020204" pitchFamily="34" charset="0"/>
              <a:buChar char="•"/>
              <a:defRPr sz="1400" i="0" kern="1200">
                <a:solidFill>
                  <a:srgbClr val="23272D"/>
                </a:solidFill>
                <a:latin typeface="+mj-lt"/>
                <a:ea typeface="Source Sans Pro" panose="020B050303040302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Aft>
                <a:spcPts val="900"/>
              </a:spcAft>
            </a:pPr>
            <a:r>
              <a:rPr lang="en-GB" sz="1000">
                <a:solidFill>
                  <a:schemeClr val="tx1"/>
                </a:solidFill>
              </a:rPr>
              <a:t>We seek to support innovations which have a positive outcome on people</a:t>
            </a:r>
            <a:r>
              <a:rPr lang="en-GB">
                <a:solidFill>
                  <a:schemeClr val="tx1"/>
                </a:solidFill>
              </a:rPr>
              <a:t>’s lives – working hours saved, fewer hospital interventions, adverse events mitigated or avoided, increased economic benefits.</a:t>
            </a:r>
          </a:p>
          <a:p>
            <a:pPr>
              <a:lnSpc>
                <a:spcPct val="100000"/>
              </a:lnSpc>
              <a:spcAft>
                <a:spcPts val="900"/>
              </a:spcAft>
            </a:pPr>
            <a:r>
              <a:rPr lang="en-GB" sz="1000">
                <a:solidFill>
                  <a:schemeClr val="tx1"/>
                </a:solidFill>
              </a:rPr>
              <a:t>Our choice of work is driven by the available evidence and our local relationships. We constantly seek to evaluate and learn, thus understanding the impact of our work and doing differently next time. </a:t>
            </a:r>
            <a:endParaRPr lang="en-US" i="1">
              <a:solidFill>
                <a:schemeClr val="tx2"/>
              </a:solidFill>
            </a:endParaRPr>
          </a:p>
        </p:txBody>
      </p:sp>
      <p:sp>
        <p:nvSpPr>
          <p:cNvPr id="4" name="Rectangle 3">
            <a:extLst>
              <a:ext uri="{FF2B5EF4-FFF2-40B4-BE49-F238E27FC236}">
                <a16:creationId xmlns:a16="http://schemas.microsoft.com/office/drawing/2014/main" id="{4A002A2B-A987-4E4A-B410-8E81C27898B0}"/>
              </a:ext>
            </a:extLst>
          </p:cNvPr>
          <p:cNvSpPr/>
          <p:nvPr/>
        </p:nvSpPr>
        <p:spPr>
          <a:xfrm>
            <a:off x="6155131" y="167951"/>
            <a:ext cx="2177648" cy="795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44675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9010-8CA9-42AA-BB2A-DF6EBD6F4890}"/>
              </a:ext>
            </a:extLst>
          </p:cNvPr>
          <p:cNvSpPr>
            <a:spLocks noGrp="1"/>
          </p:cNvSpPr>
          <p:nvPr>
            <p:ph type="title"/>
          </p:nvPr>
        </p:nvSpPr>
        <p:spPr>
          <a:xfrm>
            <a:off x="510831" y="60414"/>
            <a:ext cx="7921625" cy="369332"/>
          </a:xfrm>
        </p:spPr>
        <p:txBody>
          <a:bodyPr/>
          <a:lstStyle/>
          <a:p>
            <a:pPr algn="l"/>
            <a:r>
              <a:rPr lang="en-GB" sz="2400"/>
              <a:t>National Programme Portfolio</a:t>
            </a:r>
          </a:p>
        </p:txBody>
      </p:sp>
      <p:sp>
        <p:nvSpPr>
          <p:cNvPr id="3" name="TextBox 2">
            <a:extLst>
              <a:ext uri="{FF2B5EF4-FFF2-40B4-BE49-F238E27FC236}">
                <a16:creationId xmlns:a16="http://schemas.microsoft.com/office/drawing/2014/main" id="{31C56CFC-5DF0-4ADD-90E4-4E7612ED0E82}"/>
              </a:ext>
            </a:extLst>
          </p:cNvPr>
          <p:cNvSpPr txBox="1"/>
          <p:nvPr/>
        </p:nvSpPr>
        <p:spPr>
          <a:xfrm>
            <a:off x="894179" y="917708"/>
            <a:ext cx="7484663" cy="692497"/>
          </a:xfrm>
          <a:prstGeom prst="rect">
            <a:avLst/>
          </a:prstGeom>
          <a:noFill/>
        </p:spPr>
        <p:txBody>
          <a:bodyPr wrap="square" lIns="91440" tIns="45720" rIns="91440" bIns="45720" rtlCol="0" anchor="t">
            <a:spAutoFit/>
          </a:bodyPr>
          <a:lstStyle/>
          <a:p>
            <a:pPr marL="171446" indent="-171446">
              <a:buFont typeface="Arial" panose="020B0604020202020204" pitchFamily="34" charset="0"/>
              <a:buChar char="•"/>
            </a:pPr>
            <a:endParaRPr lang="en-GB" sz="1400">
              <a:solidFill>
                <a:srgbClr val="4D4E4F"/>
              </a:solidFill>
            </a:endParaRPr>
          </a:p>
          <a:p>
            <a:pPr algn="l"/>
            <a:endParaRPr lang="en-GB" sz="1400">
              <a:solidFill>
                <a:srgbClr val="4D4E4F"/>
              </a:solidFill>
            </a:endParaRPr>
          </a:p>
          <a:p>
            <a:pPr algn="l"/>
            <a:endParaRPr lang="en-GB" sz="1100">
              <a:solidFill>
                <a:srgbClr val="4D4E4F"/>
              </a:solidFill>
            </a:endParaRPr>
          </a:p>
        </p:txBody>
      </p:sp>
      <p:sp>
        <p:nvSpPr>
          <p:cNvPr id="4" name="Rectangle: Rounded Corners 3">
            <a:extLst>
              <a:ext uri="{FF2B5EF4-FFF2-40B4-BE49-F238E27FC236}">
                <a16:creationId xmlns:a16="http://schemas.microsoft.com/office/drawing/2014/main" id="{3AE776A4-CA9D-413C-ABBF-830A02A20019}"/>
              </a:ext>
            </a:extLst>
          </p:cNvPr>
          <p:cNvSpPr/>
          <p:nvPr/>
        </p:nvSpPr>
        <p:spPr>
          <a:xfrm>
            <a:off x="3224839" y="917371"/>
            <a:ext cx="2511962" cy="984738"/>
          </a:xfrm>
          <a:prstGeom prst="roundRect">
            <a:avLst/>
          </a:prstGeom>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GB" sz="800" b="1">
                <a:ea typeface="Verdana"/>
              </a:rPr>
              <a:t>Rapid Uptake Products (RUP)</a:t>
            </a:r>
          </a:p>
          <a:p>
            <a:pPr algn="ctr"/>
            <a:endParaRPr lang="en-GB" sz="800">
              <a:solidFill>
                <a:srgbClr val="004C83"/>
              </a:solidFill>
            </a:endParaRPr>
          </a:p>
          <a:p>
            <a:pPr algn="ctr"/>
            <a:r>
              <a:rPr lang="en-GB" sz="700">
                <a:solidFill>
                  <a:srgbClr val="004C83"/>
                </a:solidFill>
              </a:rPr>
              <a:t>This is designed to support stronger adoption and spread of proven innovations. It identifies and supports products with NICE approval that support the NHS LTP key clinical priorities but have lower than expected uptake to date.</a:t>
            </a:r>
          </a:p>
        </p:txBody>
      </p:sp>
      <p:sp>
        <p:nvSpPr>
          <p:cNvPr id="5" name="Rectangle: Rounded Corners 4">
            <a:extLst>
              <a:ext uri="{FF2B5EF4-FFF2-40B4-BE49-F238E27FC236}">
                <a16:creationId xmlns:a16="http://schemas.microsoft.com/office/drawing/2014/main" id="{1671F1BF-4DC8-47E1-9DE0-23B9AA434691}"/>
              </a:ext>
            </a:extLst>
          </p:cNvPr>
          <p:cNvSpPr/>
          <p:nvPr/>
        </p:nvSpPr>
        <p:spPr>
          <a:xfrm>
            <a:off x="508596" y="910877"/>
            <a:ext cx="2511962" cy="984738"/>
          </a:xfrm>
          <a:prstGeom prst="roundRect">
            <a:avLst/>
          </a:prstGeom>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GB" sz="800" b="1">
                <a:ea typeface="Verdana"/>
              </a:rPr>
              <a:t>National Adoption and Spread Projects</a:t>
            </a:r>
          </a:p>
          <a:p>
            <a:pPr algn="ctr"/>
            <a:endParaRPr lang="en-GB" sz="800" b="1">
              <a:ea typeface="Verdana"/>
            </a:endParaRPr>
          </a:p>
          <a:p>
            <a:pPr algn="ctr"/>
            <a:r>
              <a:rPr lang="en-GB" sz="700">
                <a:solidFill>
                  <a:srgbClr val="004C83"/>
                </a:solidFill>
              </a:rPr>
              <a:t>Programmes commissioned and selected by a review panel from the national AHSN network and NHS England. All 15 AHSN’s are expected to implement these (2-3yrs). </a:t>
            </a:r>
          </a:p>
          <a:p>
            <a:pPr algn="ctr"/>
            <a:endParaRPr lang="en-GB" sz="800" b="1">
              <a:ea typeface="Verdana"/>
            </a:endParaRPr>
          </a:p>
        </p:txBody>
      </p:sp>
      <p:sp>
        <p:nvSpPr>
          <p:cNvPr id="6" name="Rectangle: Rounded Corners 5">
            <a:extLst>
              <a:ext uri="{FF2B5EF4-FFF2-40B4-BE49-F238E27FC236}">
                <a16:creationId xmlns:a16="http://schemas.microsoft.com/office/drawing/2014/main" id="{505FADB7-EF37-4584-843E-64746B620B5B}"/>
              </a:ext>
            </a:extLst>
          </p:cNvPr>
          <p:cNvSpPr/>
          <p:nvPr/>
        </p:nvSpPr>
        <p:spPr>
          <a:xfrm>
            <a:off x="5942722" y="917371"/>
            <a:ext cx="2511962" cy="984738"/>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GB" sz="800" b="1">
                <a:ea typeface="Verdana"/>
              </a:rPr>
              <a:t>MedTech Funding Mandate</a:t>
            </a:r>
          </a:p>
          <a:p>
            <a:pPr algn="ctr"/>
            <a:endParaRPr lang="en-GB" sz="800" b="1">
              <a:ea typeface="Verdana"/>
            </a:endParaRPr>
          </a:p>
          <a:p>
            <a:pPr algn="ctr"/>
            <a:r>
              <a:rPr lang="en-GB" sz="700">
                <a:solidFill>
                  <a:srgbClr val="004C83"/>
                </a:solidFill>
              </a:rPr>
              <a:t>This work focuses on the uptake of selected innovative medical devices, diagnostics and digital products for patients to gain access to these faster.</a:t>
            </a:r>
          </a:p>
          <a:p>
            <a:pPr algn="ctr"/>
            <a:endParaRPr lang="en-GB" sz="700">
              <a:solidFill>
                <a:srgbClr val="004C83"/>
              </a:solidFill>
            </a:endParaRPr>
          </a:p>
        </p:txBody>
      </p:sp>
      <p:cxnSp>
        <p:nvCxnSpPr>
          <p:cNvPr id="8" name="Straight Connector 7">
            <a:extLst>
              <a:ext uri="{FF2B5EF4-FFF2-40B4-BE49-F238E27FC236}">
                <a16:creationId xmlns:a16="http://schemas.microsoft.com/office/drawing/2014/main" id="{A9E4214B-3C9E-4AF5-8364-DE7C87DC1FCC}"/>
              </a:ext>
            </a:extLst>
          </p:cNvPr>
          <p:cNvCxnSpPr/>
          <p:nvPr/>
        </p:nvCxnSpPr>
        <p:spPr>
          <a:xfrm>
            <a:off x="555674" y="1999172"/>
            <a:ext cx="7899009" cy="0"/>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DC4EA2CB-44BC-4D7E-8834-62850E87BF8D}"/>
              </a:ext>
            </a:extLst>
          </p:cNvPr>
          <p:cNvCxnSpPr/>
          <p:nvPr/>
        </p:nvCxnSpPr>
        <p:spPr>
          <a:xfrm>
            <a:off x="555674" y="3513253"/>
            <a:ext cx="7899009" cy="0"/>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Rectangle: Rounded Corners 9">
            <a:extLst>
              <a:ext uri="{FF2B5EF4-FFF2-40B4-BE49-F238E27FC236}">
                <a16:creationId xmlns:a16="http://schemas.microsoft.com/office/drawing/2014/main" id="{EAEA0F9B-CE3C-46C4-A7C6-BA17E1B6E331}"/>
              </a:ext>
            </a:extLst>
          </p:cNvPr>
          <p:cNvSpPr/>
          <p:nvPr/>
        </p:nvSpPr>
        <p:spPr>
          <a:xfrm>
            <a:off x="273780" y="2130225"/>
            <a:ext cx="196948" cy="1244982"/>
          </a:xfrm>
          <a:prstGeom prst="roundRect">
            <a:avLst/>
          </a:prstGeom>
        </p:spPr>
        <p:style>
          <a:lnRef idx="1">
            <a:schemeClr val="dk1"/>
          </a:lnRef>
          <a:fillRef idx="2">
            <a:schemeClr val="dk1"/>
          </a:fillRef>
          <a:effectRef idx="1">
            <a:schemeClr val="dk1"/>
          </a:effectRef>
          <a:fontRef idx="minor">
            <a:schemeClr val="dk1"/>
          </a:fontRef>
        </p:style>
        <p:txBody>
          <a:bodyPr vert="vert270" rtlCol="0" anchor="ctr"/>
          <a:lstStyle/>
          <a:p>
            <a:pPr algn="ctr"/>
            <a:r>
              <a:rPr lang="en-GB" sz="1200"/>
              <a:t>Current</a:t>
            </a:r>
          </a:p>
        </p:txBody>
      </p:sp>
      <p:sp>
        <p:nvSpPr>
          <p:cNvPr id="11" name="Rectangle: Rounded Corners 10">
            <a:extLst>
              <a:ext uri="{FF2B5EF4-FFF2-40B4-BE49-F238E27FC236}">
                <a16:creationId xmlns:a16="http://schemas.microsoft.com/office/drawing/2014/main" id="{96C713D8-9246-46BE-8A4B-6768EF8D64C4}"/>
              </a:ext>
            </a:extLst>
          </p:cNvPr>
          <p:cNvSpPr/>
          <p:nvPr/>
        </p:nvSpPr>
        <p:spPr>
          <a:xfrm>
            <a:off x="273780" y="3573328"/>
            <a:ext cx="196948" cy="1244982"/>
          </a:xfrm>
          <a:prstGeom prst="roundRect">
            <a:avLst/>
          </a:prstGeom>
        </p:spPr>
        <p:style>
          <a:lnRef idx="1">
            <a:schemeClr val="dk1"/>
          </a:lnRef>
          <a:fillRef idx="2">
            <a:schemeClr val="dk1"/>
          </a:fillRef>
          <a:effectRef idx="1">
            <a:schemeClr val="dk1"/>
          </a:effectRef>
          <a:fontRef idx="minor">
            <a:schemeClr val="dk1"/>
          </a:fontRef>
        </p:style>
        <p:txBody>
          <a:bodyPr vert="vert270" rtlCol="0" anchor="ctr"/>
          <a:lstStyle/>
          <a:p>
            <a:pPr algn="ctr"/>
            <a:r>
              <a:rPr lang="en-GB" sz="1100"/>
              <a:t>2022 / Horizon</a:t>
            </a:r>
          </a:p>
        </p:txBody>
      </p:sp>
      <p:sp>
        <p:nvSpPr>
          <p:cNvPr id="7" name="Rectangle: Rounded Corners 6">
            <a:extLst>
              <a:ext uri="{FF2B5EF4-FFF2-40B4-BE49-F238E27FC236}">
                <a16:creationId xmlns:a16="http://schemas.microsoft.com/office/drawing/2014/main" id="{E01CBDCD-B14A-4966-97EB-4DF895883153}"/>
              </a:ext>
            </a:extLst>
          </p:cNvPr>
          <p:cNvSpPr/>
          <p:nvPr/>
        </p:nvSpPr>
        <p:spPr>
          <a:xfrm>
            <a:off x="508595" y="589619"/>
            <a:ext cx="7921625" cy="161290"/>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en-GB" sz="1200"/>
              <a:t>NHSE / AAC Commission</a:t>
            </a:r>
          </a:p>
        </p:txBody>
      </p:sp>
      <p:sp>
        <p:nvSpPr>
          <p:cNvPr id="13" name="Rectangle: Rounded Corners 12">
            <a:extLst>
              <a:ext uri="{FF2B5EF4-FFF2-40B4-BE49-F238E27FC236}">
                <a16:creationId xmlns:a16="http://schemas.microsoft.com/office/drawing/2014/main" id="{86E4E0EC-CBF2-4595-84EF-94F35740C00C}"/>
              </a:ext>
            </a:extLst>
          </p:cNvPr>
          <p:cNvSpPr/>
          <p:nvPr/>
        </p:nvSpPr>
        <p:spPr>
          <a:xfrm>
            <a:off x="727081" y="2233690"/>
            <a:ext cx="2074985" cy="26725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dirty="0"/>
              <a:t>FOCUS ADHD</a:t>
            </a:r>
          </a:p>
        </p:txBody>
      </p:sp>
      <p:sp>
        <p:nvSpPr>
          <p:cNvPr id="14" name="Rectangle: Rounded Corners 13">
            <a:extLst>
              <a:ext uri="{FF2B5EF4-FFF2-40B4-BE49-F238E27FC236}">
                <a16:creationId xmlns:a16="http://schemas.microsoft.com/office/drawing/2014/main" id="{C8E3B18F-6DEF-4346-9DAA-398EB9D90692}"/>
              </a:ext>
            </a:extLst>
          </p:cNvPr>
          <p:cNvSpPr/>
          <p:nvPr/>
        </p:nvSpPr>
        <p:spPr>
          <a:xfrm>
            <a:off x="727081" y="2569575"/>
            <a:ext cx="2074985" cy="33834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dirty="0"/>
              <a:t>Early Intervention for </a:t>
            </a:r>
          </a:p>
          <a:p>
            <a:pPr algn="ctr"/>
            <a:r>
              <a:rPr lang="en-GB" sz="1200" dirty="0"/>
              <a:t>Eating Disorders</a:t>
            </a:r>
          </a:p>
        </p:txBody>
      </p:sp>
      <p:sp>
        <p:nvSpPr>
          <p:cNvPr id="15" name="Rectangle: Rounded Corners 14">
            <a:extLst>
              <a:ext uri="{FF2B5EF4-FFF2-40B4-BE49-F238E27FC236}">
                <a16:creationId xmlns:a16="http://schemas.microsoft.com/office/drawing/2014/main" id="{4F38651B-6474-4966-B373-78BD7AA02D3A}"/>
              </a:ext>
            </a:extLst>
          </p:cNvPr>
          <p:cNvSpPr/>
          <p:nvPr/>
        </p:nvSpPr>
        <p:spPr>
          <a:xfrm>
            <a:off x="727081" y="3614048"/>
            <a:ext cx="2074985" cy="26725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dirty="0"/>
              <a:t>CVD: BP Optimisation (Jan)</a:t>
            </a:r>
          </a:p>
        </p:txBody>
      </p:sp>
      <p:sp>
        <p:nvSpPr>
          <p:cNvPr id="16" name="Rectangle: Rounded Corners 15">
            <a:extLst>
              <a:ext uri="{FF2B5EF4-FFF2-40B4-BE49-F238E27FC236}">
                <a16:creationId xmlns:a16="http://schemas.microsoft.com/office/drawing/2014/main" id="{ED498165-AD9C-484C-AC06-F1AD5AFDCF10}"/>
              </a:ext>
            </a:extLst>
          </p:cNvPr>
          <p:cNvSpPr/>
          <p:nvPr/>
        </p:nvSpPr>
        <p:spPr>
          <a:xfrm>
            <a:off x="719365" y="4391789"/>
            <a:ext cx="2074985" cy="267257"/>
          </a:xfrm>
          <a:prstGeom prst="roundRect">
            <a:avLst/>
          </a:prstGeom>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GB" sz="1200"/>
              <a:t>Poly-Pharmacy (Dec)</a:t>
            </a:r>
            <a:endParaRPr lang="en-US">
              <a:ea typeface="Verdana"/>
            </a:endParaRPr>
          </a:p>
        </p:txBody>
      </p:sp>
      <p:sp>
        <p:nvSpPr>
          <p:cNvPr id="20" name="Rectangle: Rounded Corners 19">
            <a:extLst>
              <a:ext uri="{FF2B5EF4-FFF2-40B4-BE49-F238E27FC236}">
                <a16:creationId xmlns:a16="http://schemas.microsoft.com/office/drawing/2014/main" id="{78F9FC2A-E312-4A5D-B0D1-0F63F4779E5D}"/>
              </a:ext>
            </a:extLst>
          </p:cNvPr>
          <p:cNvSpPr/>
          <p:nvPr/>
        </p:nvSpPr>
        <p:spPr>
          <a:xfrm>
            <a:off x="3443326" y="2427349"/>
            <a:ext cx="2074985" cy="26725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100"/>
              <a:t>Asthma Severe Biologics</a:t>
            </a:r>
          </a:p>
        </p:txBody>
      </p:sp>
      <p:sp>
        <p:nvSpPr>
          <p:cNvPr id="21" name="Rectangle: Rounded Corners 20">
            <a:extLst>
              <a:ext uri="{FF2B5EF4-FFF2-40B4-BE49-F238E27FC236}">
                <a16:creationId xmlns:a16="http://schemas.microsoft.com/office/drawing/2014/main" id="{31552868-1B09-496C-B609-ACD403CA576F}"/>
              </a:ext>
            </a:extLst>
          </p:cNvPr>
          <p:cNvSpPr/>
          <p:nvPr/>
        </p:nvSpPr>
        <p:spPr>
          <a:xfrm>
            <a:off x="3440288" y="2777516"/>
            <a:ext cx="2074985" cy="26725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100"/>
              <a:t>Asthma </a:t>
            </a:r>
            <a:r>
              <a:rPr lang="en-GB" sz="1100" err="1"/>
              <a:t>FeNO</a:t>
            </a:r>
            <a:endParaRPr lang="en-GB" sz="1100"/>
          </a:p>
        </p:txBody>
      </p:sp>
      <p:sp>
        <p:nvSpPr>
          <p:cNvPr id="22" name="Rectangle: Rounded Corners 21">
            <a:extLst>
              <a:ext uri="{FF2B5EF4-FFF2-40B4-BE49-F238E27FC236}">
                <a16:creationId xmlns:a16="http://schemas.microsoft.com/office/drawing/2014/main" id="{08BFC2A6-5090-4AFE-86B4-5E9FCD1BB4D4}"/>
              </a:ext>
            </a:extLst>
          </p:cNvPr>
          <p:cNvSpPr/>
          <p:nvPr/>
        </p:nvSpPr>
        <p:spPr>
          <a:xfrm>
            <a:off x="3431914" y="3881305"/>
            <a:ext cx="2074985" cy="44020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100" dirty="0"/>
              <a:t>X 4 new products (Q1) </a:t>
            </a:r>
          </a:p>
          <a:p>
            <a:pPr algn="ctr"/>
            <a:r>
              <a:rPr lang="en-GB" sz="900" dirty="0"/>
              <a:t>with access to pathway transformation funding</a:t>
            </a:r>
            <a:endParaRPr lang="en-GB" sz="1100" dirty="0"/>
          </a:p>
        </p:txBody>
      </p:sp>
      <p:sp>
        <p:nvSpPr>
          <p:cNvPr id="23" name="Rectangle: Rounded Corners 22">
            <a:extLst>
              <a:ext uri="{FF2B5EF4-FFF2-40B4-BE49-F238E27FC236}">
                <a16:creationId xmlns:a16="http://schemas.microsoft.com/office/drawing/2014/main" id="{E1C51A00-5214-4D44-9E38-F05F3757D1B1}"/>
              </a:ext>
            </a:extLst>
          </p:cNvPr>
          <p:cNvSpPr/>
          <p:nvPr/>
        </p:nvSpPr>
        <p:spPr>
          <a:xfrm>
            <a:off x="6162850" y="2153142"/>
            <a:ext cx="2074985" cy="2672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err="1"/>
              <a:t>GammaCore</a:t>
            </a:r>
            <a:endParaRPr lang="en-GB" sz="1200"/>
          </a:p>
        </p:txBody>
      </p:sp>
      <p:sp>
        <p:nvSpPr>
          <p:cNvPr id="24" name="Rectangle: Rounded Corners 23">
            <a:extLst>
              <a:ext uri="{FF2B5EF4-FFF2-40B4-BE49-F238E27FC236}">
                <a16:creationId xmlns:a16="http://schemas.microsoft.com/office/drawing/2014/main" id="{865D9621-72FC-49E9-8F2B-3D51C66D7DBE}"/>
              </a:ext>
            </a:extLst>
          </p:cNvPr>
          <p:cNvSpPr/>
          <p:nvPr/>
        </p:nvSpPr>
        <p:spPr>
          <a:xfrm>
            <a:off x="6161210" y="2462651"/>
            <a:ext cx="2074985" cy="2672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err="1"/>
              <a:t>SecurAcath</a:t>
            </a:r>
            <a:endParaRPr lang="en-GB" sz="1200"/>
          </a:p>
        </p:txBody>
      </p:sp>
      <p:sp>
        <p:nvSpPr>
          <p:cNvPr id="25" name="Rectangle: Rounded Corners 24">
            <a:extLst>
              <a:ext uri="{FF2B5EF4-FFF2-40B4-BE49-F238E27FC236}">
                <a16:creationId xmlns:a16="http://schemas.microsoft.com/office/drawing/2014/main" id="{84D0B332-999A-49ED-8E3B-5A691037946F}"/>
              </a:ext>
            </a:extLst>
          </p:cNvPr>
          <p:cNvSpPr/>
          <p:nvPr/>
        </p:nvSpPr>
        <p:spPr>
          <a:xfrm>
            <a:off x="6161210" y="2769717"/>
            <a:ext cx="2074985" cy="2672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a:t>PLGF</a:t>
            </a:r>
          </a:p>
        </p:txBody>
      </p:sp>
      <p:sp>
        <p:nvSpPr>
          <p:cNvPr id="26" name="Rectangle: Rounded Corners 25">
            <a:extLst>
              <a:ext uri="{FF2B5EF4-FFF2-40B4-BE49-F238E27FC236}">
                <a16:creationId xmlns:a16="http://schemas.microsoft.com/office/drawing/2014/main" id="{F66AF0C0-0012-41AF-A50F-CFA6FA419DF7}"/>
              </a:ext>
            </a:extLst>
          </p:cNvPr>
          <p:cNvSpPr/>
          <p:nvPr/>
        </p:nvSpPr>
        <p:spPr>
          <a:xfrm>
            <a:off x="6161210" y="3071378"/>
            <a:ext cx="2074985" cy="2672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err="1"/>
              <a:t>Heartflow</a:t>
            </a:r>
            <a:endParaRPr lang="en-GB" sz="1200"/>
          </a:p>
        </p:txBody>
      </p:sp>
      <p:sp>
        <p:nvSpPr>
          <p:cNvPr id="27" name="Rectangle: Rounded Corners 26">
            <a:extLst>
              <a:ext uri="{FF2B5EF4-FFF2-40B4-BE49-F238E27FC236}">
                <a16:creationId xmlns:a16="http://schemas.microsoft.com/office/drawing/2014/main" id="{F5D4C54F-330F-4881-9B57-E1CEB74466B2}"/>
              </a:ext>
            </a:extLst>
          </p:cNvPr>
          <p:cNvSpPr/>
          <p:nvPr/>
        </p:nvSpPr>
        <p:spPr>
          <a:xfrm>
            <a:off x="6159576" y="3611949"/>
            <a:ext cx="2074985" cy="2672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900"/>
              <a:t>Benign Prostate Hyperplasia x 4</a:t>
            </a:r>
          </a:p>
        </p:txBody>
      </p:sp>
      <p:sp>
        <p:nvSpPr>
          <p:cNvPr id="28" name="Rectangle: Rounded Corners 27">
            <a:extLst>
              <a:ext uri="{FF2B5EF4-FFF2-40B4-BE49-F238E27FC236}">
                <a16:creationId xmlns:a16="http://schemas.microsoft.com/office/drawing/2014/main" id="{6E0C79C1-743C-4D1F-85B3-33DB2C3F12C0}"/>
              </a:ext>
            </a:extLst>
          </p:cNvPr>
          <p:cNvSpPr/>
          <p:nvPr/>
        </p:nvSpPr>
        <p:spPr>
          <a:xfrm>
            <a:off x="6159575" y="3960292"/>
            <a:ext cx="2074985" cy="2672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900" err="1"/>
              <a:t>Thopaz</a:t>
            </a:r>
            <a:r>
              <a:rPr lang="en-GB" sz="900"/>
              <a:t>+ (Chest drains)</a:t>
            </a:r>
          </a:p>
        </p:txBody>
      </p:sp>
      <p:sp>
        <p:nvSpPr>
          <p:cNvPr id="29" name="Rectangle: Rounded Corners 28">
            <a:extLst>
              <a:ext uri="{FF2B5EF4-FFF2-40B4-BE49-F238E27FC236}">
                <a16:creationId xmlns:a16="http://schemas.microsoft.com/office/drawing/2014/main" id="{82344A10-D22F-4B1C-AADF-F68519C192B5}"/>
              </a:ext>
            </a:extLst>
          </p:cNvPr>
          <p:cNvSpPr/>
          <p:nvPr/>
        </p:nvSpPr>
        <p:spPr>
          <a:xfrm>
            <a:off x="6159575" y="4318414"/>
            <a:ext cx="2074985" cy="2672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900" err="1">
                <a:latin typeface="Verdana" panose="020B0604030504040204" pitchFamily="34" charset="0"/>
                <a:ea typeface="Verdana" panose="020B0604030504040204" pitchFamily="34" charset="0"/>
              </a:rPr>
              <a:t>XprESS</a:t>
            </a:r>
            <a:r>
              <a:rPr lang="en-GB" sz="900">
                <a:latin typeface="Verdana" panose="020B0604030504040204" pitchFamily="34" charset="0"/>
                <a:ea typeface="Verdana" panose="020B0604030504040204" pitchFamily="34" charset="0"/>
              </a:rPr>
              <a:t> (Multi Sinus Dilation)</a:t>
            </a:r>
          </a:p>
        </p:txBody>
      </p:sp>
      <p:sp>
        <p:nvSpPr>
          <p:cNvPr id="30" name="Rectangle: Rounded Corners 29">
            <a:extLst>
              <a:ext uri="{FF2B5EF4-FFF2-40B4-BE49-F238E27FC236}">
                <a16:creationId xmlns:a16="http://schemas.microsoft.com/office/drawing/2014/main" id="{6896E986-E140-491A-93D4-04D6723E318D}"/>
              </a:ext>
            </a:extLst>
          </p:cNvPr>
          <p:cNvSpPr/>
          <p:nvPr/>
        </p:nvSpPr>
        <p:spPr>
          <a:xfrm>
            <a:off x="6159575" y="4676536"/>
            <a:ext cx="2074985" cy="2672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800">
                <a:latin typeface="Verdana" panose="020B0604030504040204" pitchFamily="34" charset="0"/>
                <a:ea typeface="Verdana" panose="020B0604030504040204" pitchFamily="34" charset="0"/>
              </a:rPr>
              <a:t>Spectra </a:t>
            </a:r>
            <a:r>
              <a:rPr lang="en-GB" sz="800" err="1">
                <a:latin typeface="Verdana" panose="020B0604030504040204" pitchFamily="34" charset="0"/>
                <a:ea typeface="Verdana" panose="020B0604030504040204" pitchFamily="34" charset="0"/>
              </a:rPr>
              <a:t>Optia</a:t>
            </a:r>
            <a:r>
              <a:rPr lang="en-GB" sz="800">
                <a:latin typeface="Verdana" panose="020B0604030504040204" pitchFamily="34" charset="0"/>
                <a:ea typeface="Verdana" panose="020B0604030504040204" pitchFamily="34" charset="0"/>
              </a:rPr>
              <a:t> (Sickle cell anaemia)</a:t>
            </a:r>
          </a:p>
        </p:txBody>
      </p:sp>
      <p:sp>
        <p:nvSpPr>
          <p:cNvPr id="32" name="Rectangle: Rounded Corners 31">
            <a:extLst>
              <a:ext uri="{FF2B5EF4-FFF2-40B4-BE49-F238E27FC236}">
                <a16:creationId xmlns:a16="http://schemas.microsoft.com/office/drawing/2014/main" id="{D66CE6FF-402A-4EF7-8A7B-97D7497A0227}"/>
              </a:ext>
            </a:extLst>
          </p:cNvPr>
          <p:cNvSpPr/>
          <p:nvPr/>
        </p:nvSpPr>
        <p:spPr>
          <a:xfrm>
            <a:off x="727081" y="4002918"/>
            <a:ext cx="2074985" cy="267257"/>
          </a:xfrm>
          <a:prstGeom prst="roundRect">
            <a:avLst/>
          </a:prstGeom>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GB" sz="1050" dirty="0"/>
              <a:t>Transforming Wound Care (April)</a:t>
            </a:r>
            <a:endParaRPr lang="en-US" sz="1050" dirty="0">
              <a:ea typeface="Verdana"/>
            </a:endParaRPr>
          </a:p>
        </p:txBody>
      </p:sp>
      <p:sp>
        <p:nvSpPr>
          <p:cNvPr id="33" name="Rectangle: Rounded Corners 32">
            <a:extLst>
              <a:ext uri="{FF2B5EF4-FFF2-40B4-BE49-F238E27FC236}">
                <a16:creationId xmlns:a16="http://schemas.microsoft.com/office/drawing/2014/main" id="{BDE6048C-8D7E-485A-9928-528B97311895}"/>
              </a:ext>
            </a:extLst>
          </p:cNvPr>
          <p:cNvSpPr/>
          <p:nvPr/>
        </p:nvSpPr>
        <p:spPr>
          <a:xfrm>
            <a:off x="3431914" y="3151893"/>
            <a:ext cx="2074985" cy="26725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100" dirty="0"/>
              <a:t>CVD: Lipid Management</a:t>
            </a:r>
          </a:p>
        </p:txBody>
      </p:sp>
      <p:sp>
        <p:nvSpPr>
          <p:cNvPr id="36" name="Rectangle: Rounded Corners 35">
            <a:extLst>
              <a:ext uri="{FF2B5EF4-FFF2-40B4-BE49-F238E27FC236}">
                <a16:creationId xmlns:a16="http://schemas.microsoft.com/office/drawing/2014/main" id="{8AF299D0-D12F-4A76-A325-E95363AC04CD}"/>
              </a:ext>
            </a:extLst>
          </p:cNvPr>
          <p:cNvSpPr/>
          <p:nvPr/>
        </p:nvSpPr>
        <p:spPr>
          <a:xfrm>
            <a:off x="727081" y="3092028"/>
            <a:ext cx="2074985" cy="26725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dirty="0"/>
              <a:t>CVD: AF and FH</a:t>
            </a:r>
          </a:p>
        </p:txBody>
      </p:sp>
    </p:spTree>
    <p:extLst>
      <p:ext uri="{BB962C8B-B14F-4D97-AF65-F5344CB8AC3E}">
        <p14:creationId xmlns:p14="http://schemas.microsoft.com/office/powerpoint/2010/main" val="141957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6653-1913-435D-882F-6369090F1605}"/>
              </a:ext>
            </a:extLst>
          </p:cNvPr>
          <p:cNvSpPr>
            <a:spLocks noGrp="1"/>
          </p:cNvSpPr>
          <p:nvPr>
            <p:ph type="title"/>
          </p:nvPr>
        </p:nvSpPr>
        <p:spPr/>
        <p:txBody>
          <a:bodyPr/>
          <a:lstStyle/>
          <a:p>
            <a:r>
              <a:rPr lang="en-GB"/>
              <a:t>Examples</a:t>
            </a:r>
          </a:p>
        </p:txBody>
      </p:sp>
    </p:spTree>
    <p:extLst>
      <p:ext uri="{BB962C8B-B14F-4D97-AF65-F5344CB8AC3E}">
        <p14:creationId xmlns:p14="http://schemas.microsoft.com/office/powerpoint/2010/main" val="508759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E3269C-6AA2-491A-A691-170A0D376292}"/>
              </a:ext>
            </a:extLst>
          </p:cNvPr>
          <p:cNvGrpSpPr/>
          <p:nvPr/>
        </p:nvGrpSpPr>
        <p:grpSpPr>
          <a:xfrm>
            <a:off x="141890" y="7585"/>
            <a:ext cx="8863088" cy="5088615"/>
            <a:chOff x="141890" y="-103657"/>
            <a:chExt cx="8863088" cy="5199858"/>
          </a:xfrm>
        </p:grpSpPr>
        <p:sp>
          <p:nvSpPr>
            <p:cNvPr id="9" name="Oval 8">
              <a:extLst>
                <a:ext uri="{FF2B5EF4-FFF2-40B4-BE49-F238E27FC236}">
                  <a16:creationId xmlns:a16="http://schemas.microsoft.com/office/drawing/2014/main" id="{8FAF87AB-75A4-4BE0-9CEC-810DD9EFF440}"/>
                </a:ext>
              </a:extLst>
            </p:cNvPr>
            <p:cNvSpPr/>
            <p:nvPr/>
          </p:nvSpPr>
          <p:spPr>
            <a:xfrm>
              <a:off x="2088931" y="110359"/>
              <a:ext cx="4966138" cy="4985842"/>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Circle: Hollow 7">
              <a:extLst>
                <a:ext uri="{FF2B5EF4-FFF2-40B4-BE49-F238E27FC236}">
                  <a16:creationId xmlns:a16="http://schemas.microsoft.com/office/drawing/2014/main" id="{6BAB9932-BD42-4658-83B6-F3FA22680495}"/>
                </a:ext>
              </a:extLst>
            </p:cNvPr>
            <p:cNvSpPr/>
            <p:nvPr/>
          </p:nvSpPr>
          <p:spPr>
            <a:xfrm>
              <a:off x="2358784" y="339780"/>
              <a:ext cx="4437993" cy="4470509"/>
            </a:xfrm>
            <a:prstGeom prst="donut">
              <a:avLst>
                <a:gd name="adj" fmla="val 35753"/>
              </a:avLst>
            </a:prstGeom>
            <a:solidFill>
              <a:schemeClr val="accent2">
                <a:lumMod val="20000"/>
                <a:lumOff val="8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solidFill>
                  <a:schemeClr val="tx1"/>
                </a:solidFill>
              </a:endParaRPr>
            </a:p>
          </p:txBody>
        </p:sp>
        <p:cxnSp>
          <p:nvCxnSpPr>
            <p:cNvPr id="12" name="Straight Connector 11">
              <a:extLst>
                <a:ext uri="{FF2B5EF4-FFF2-40B4-BE49-F238E27FC236}">
                  <a16:creationId xmlns:a16="http://schemas.microsoft.com/office/drawing/2014/main" id="{F31513DF-1A16-4855-BD2B-BD42BABDCD68}"/>
                </a:ext>
              </a:extLst>
            </p:cNvPr>
            <p:cNvCxnSpPr>
              <a:stCxn id="8" idx="0"/>
            </p:cNvCxnSpPr>
            <p:nvPr/>
          </p:nvCxnSpPr>
          <p:spPr>
            <a:xfrm flipH="1">
              <a:off x="4577780" y="339780"/>
              <a:ext cx="1" cy="1586898"/>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BE020D5-E96A-42FC-8335-BADF60CC2E5D}"/>
                </a:ext>
              </a:extLst>
            </p:cNvPr>
            <p:cNvCxnSpPr/>
            <p:nvPr/>
          </p:nvCxnSpPr>
          <p:spPr>
            <a:xfrm flipH="1">
              <a:off x="4574626" y="3220106"/>
              <a:ext cx="1" cy="15868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885DAB7-D404-49AA-8BEA-3141B70F250C}"/>
                </a:ext>
              </a:extLst>
            </p:cNvPr>
            <p:cNvCxnSpPr>
              <a:cxnSpLocks/>
              <a:stCxn id="8" idx="6"/>
            </p:cNvCxnSpPr>
            <p:nvPr/>
          </p:nvCxnSpPr>
          <p:spPr>
            <a:xfrm flipH="1">
              <a:off x="5218911" y="2575035"/>
              <a:ext cx="15778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26846EB-2927-4DB8-A858-6FEEF0FA7048}"/>
                </a:ext>
              </a:extLst>
            </p:cNvPr>
            <p:cNvCxnSpPr>
              <a:cxnSpLocks/>
            </p:cNvCxnSpPr>
            <p:nvPr/>
          </p:nvCxnSpPr>
          <p:spPr>
            <a:xfrm flipH="1">
              <a:off x="2353003" y="2568465"/>
              <a:ext cx="1577866"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4E0F717C-A553-4EAB-9955-4D6320E6B5C2}"/>
                </a:ext>
              </a:extLst>
            </p:cNvPr>
            <p:cNvSpPr txBox="1"/>
            <p:nvPr/>
          </p:nvSpPr>
          <p:spPr>
            <a:xfrm>
              <a:off x="2869328" y="1271758"/>
              <a:ext cx="1158748" cy="523220"/>
            </a:xfrm>
            <a:prstGeom prst="rect">
              <a:avLst/>
            </a:prstGeom>
            <a:noFill/>
          </p:spPr>
          <p:txBody>
            <a:bodyPr wrap="square" rtlCol="0">
              <a:spAutoFit/>
            </a:bodyPr>
            <a:lstStyle/>
            <a:p>
              <a:pPr algn="ctr"/>
              <a:r>
                <a:rPr lang="en-GB" sz="1400" b="1" dirty="0"/>
                <a:t>Lipid Optimisation</a:t>
              </a:r>
            </a:p>
          </p:txBody>
        </p:sp>
        <p:sp>
          <p:nvSpPr>
            <p:cNvPr id="20" name="Oval 19">
              <a:extLst>
                <a:ext uri="{FF2B5EF4-FFF2-40B4-BE49-F238E27FC236}">
                  <a16:creationId xmlns:a16="http://schemas.microsoft.com/office/drawing/2014/main" id="{E5997694-44CE-47CA-9E28-017F534F6C6F}"/>
                </a:ext>
              </a:extLst>
            </p:cNvPr>
            <p:cNvSpPr/>
            <p:nvPr/>
          </p:nvSpPr>
          <p:spPr>
            <a:xfrm>
              <a:off x="3930869" y="1923394"/>
              <a:ext cx="1282259" cy="129670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50" b="1" dirty="0">
                  <a:solidFill>
                    <a:schemeClr val="tx1"/>
                  </a:solidFill>
                </a:rPr>
                <a:t>CVD Prevention Programme</a:t>
              </a:r>
            </a:p>
          </p:txBody>
        </p:sp>
        <p:sp>
          <p:nvSpPr>
            <p:cNvPr id="19" name="TextBox 18">
              <a:extLst>
                <a:ext uri="{FF2B5EF4-FFF2-40B4-BE49-F238E27FC236}">
                  <a16:creationId xmlns:a16="http://schemas.microsoft.com/office/drawing/2014/main" id="{42B2CA58-EFE8-41DA-9C85-6FA234EFF590}"/>
                </a:ext>
              </a:extLst>
            </p:cNvPr>
            <p:cNvSpPr txBox="1"/>
            <p:nvPr/>
          </p:nvSpPr>
          <p:spPr>
            <a:xfrm>
              <a:off x="4703413" y="1193892"/>
              <a:ext cx="1821409" cy="692497"/>
            </a:xfrm>
            <a:prstGeom prst="rect">
              <a:avLst/>
            </a:prstGeom>
            <a:noFill/>
          </p:spPr>
          <p:txBody>
            <a:bodyPr wrap="square" rtlCol="0">
              <a:spAutoFit/>
            </a:bodyPr>
            <a:lstStyle/>
            <a:p>
              <a:pPr algn="ctr"/>
              <a:r>
                <a:rPr lang="en-GB" sz="1300" b="1" dirty="0"/>
                <a:t>Familial Hypercholesterolaemia (FH)</a:t>
              </a:r>
            </a:p>
          </p:txBody>
        </p:sp>
        <p:sp>
          <p:nvSpPr>
            <p:cNvPr id="21" name="TextBox 20">
              <a:extLst>
                <a:ext uri="{FF2B5EF4-FFF2-40B4-BE49-F238E27FC236}">
                  <a16:creationId xmlns:a16="http://schemas.microsoft.com/office/drawing/2014/main" id="{FF4530DD-5781-4F18-8A6F-860635D82955}"/>
                </a:ext>
              </a:extLst>
            </p:cNvPr>
            <p:cNvSpPr txBox="1"/>
            <p:nvPr/>
          </p:nvSpPr>
          <p:spPr>
            <a:xfrm>
              <a:off x="2874704" y="3186766"/>
              <a:ext cx="1158748" cy="738664"/>
            </a:xfrm>
            <a:prstGeom prst="rect">
              <a:avLst/>
            </a:prstGeom>
            <a:noFill/>
          </p:spPr>
          <p:txBody>
            <a:bodyPr wrap="square" rtlCol="0">
              <a:spAutoFit/>
            </a:bodyPr>
            <a:lstStyle/>
            <a:p>
              <a:pPr algn="ctr"/>
              <a:r>
                <a:rPr lang="en-GB" sz="1400" b="1" dirty="0"/>
                <a:t>Atrial Fibrillation</a:t>
              </a:r>
            </a:p>
            <a:p>
              <a:pPr algn="ctr"/>
              <a:r>
                <a:rPr lang="en-GB" sz="1400" b="1" dirty="0"/>
                <a:t>(AF)</a:t>
              </a:r>
            </a:p>
          </p:txBody>
        </p:sp>
        <p:sp>
          <p:nvSpPr>
            <p:cNvPr id="22" name="TextBox 21">
              <a:extLst>
                <a:ext uri="{FF2B5EF4-FFF2-40B4-BE49-F238E27FC236}">
                  <a16:creationId xmlns:a16="http://schemas.microsoft.com/office/drawing/2014/main" id="{647A851E-4CBE-42C2-B607-9826B3EED358}"/>
                </a:ext>
              </a:extLst>
            </p:cNvPr>
            <p:cNvSpPr txBox="1"/>
            <p:nvPr/>
          </p:nvSpPr>
          <p:spPr>
            <a:xfrm>
              <a:off x="5000536" y="3210944"/>
              <a:ext cx="1158748" cy="738664"/>
            </a:xfrm>
            <a:prstGeom prst="rect">
              <a:avLst/>
            </a:prstGeom>
            <a:noFill/>
          </p:spPr>
          <p:txBody>
            <a:bodyPr wrap="square" rtlCol="0">
              <a:spAutoFit/>
            </a:bodyPr>
            <a:lstStyle/>
            <a:p>
              <a:pPr algn="ctr"/>
              <a:r>
                <a:rPr lang="en-GB" sz="1400" b="1" dirty="0"/>
                <a:t>Blood Pressure</a:t>
              </a:r>
            </a:p>
            <a:p>
              <a:pPr algn="ctr"/>
              <a:r>
                <a:rPr lang="en-GB" sz="1400" b="1" dirty="0"/>
                <a:t>(BP)</a:t>
              </a:r>
            </a:p>
          </p:txBody>
        </p:sp>
        <p:cxnSp>
          <p:nvCxnSpPr>
            <p:cNvPr id="23" name="Straight Connector 22">
              <a:extLst>
                <a:ext uri="{FF2B5EF4-FFF2-40B4-BE49-F238E27FC236}">
                  <a16:creationId xmlns:a16="http://schemas.microsoft.com/office/drawing/2014/main" id="{FC2F5346-01CF-42D2-861E-6D081F20B832}"/>
                </a:ext>
              </a:extLst>
            </p:cNvPr>
            <p:cNvCxnSpPr>
              <a:cxnSpLocks/>
            </p:cNvCxnSpPr>
            <p:nvPr/>
          </p:nvCxnSpPr>
          <p:spPr>
            <a:xfrm flipH="1">
              <a:off x="197069" y="2561896"/>
              <a:ext cx="18366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F797956-2DF5-4F9B-AA5E-25BC453D5919}"/>
                </a:ext>
              </a:extLst>
            </p:cNvPr>
            <p:cNvCxnSpPr>
              <a:cxnSpLocks/>
            </p:cNvCxnSpPr>
            <p:nvPr/>
          </p:nvCxnSpPr>
          <p:spPr>
            <a:xfrm flipH="1">
              <a:off x="7111562" y="2574377"/>
              <a:ext cx="1874783"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E0D74607-6142-483D-8534-EE5637EEFF3B}"/>
                </a:ext>
              </a:extLst>
            </p:cNvPr>
            <p:cNvSpPr/>
            <p:nvPr/>
          </p:nvSpPr>
          <p:spPr>
            <a:xfrm rot="16394465">
              <a:off x="2542036" y="-46327"/>
              <a:ext cx="4136325" cy="4772251"/>
            </a:xfrm>
            <a:prstGeom prst="rect">
              <a:avLst/>
            </a:prstGeom>
            <a:noFill/>
          </p:spPr>
          <p:txBody>
            <a:bodyPr wrap="none" lIns="91440" tIns="45720" rIns="91440" bIns="45720">
              <a:prstTxWarp prst="textCircle">
                <a:avLst>
                  <a:gd name="adj" fmla="val 16265201"/>
                </a:avLst>
              </a:prstTxWarp>
              <a:spAutoFit/>
            </a:bodyPr>
            <a:lstStyle/>
            <a:p>
              <a:pPr algn="ctr"/>
              <a:r>
                <a:rPr lang="en-US" sz="1400" dirty="0">
                  <a:ln w="0"/>
                  <a:solidFill>
                    <a:schemeClr val="accent1"/>
                  </a:solidFill>
                  <a:effectLst>
                    <a:outerShdw blurRad="38100" dist="25400" dir="5400000" algn="ctr" rotWithShape="0">
                      <a:srgbClr val="6E747A">
                        <a:alpha val="43000"/>
                      </a:srgbClr>
                    </a:outerShdw>
                  </a:effectLst>
                </a:rPr>
                <a:t>Reduction of Health Inequalities </a:t>
              </a:r>
              <a:endParaRPr lang="en-US" sz="1400" b="0" cap="none" spc="0" dirty="0">
                <a:ln w="0"/>
                <a:solidFill>
                  <a:schemeClr val="accent1"/>
                </a:solidFill>
                <a:effectLst>
                  <a:outerShdw blurRad="38100" dist="25400" dir="5400000" algn="ctr" rotWithShape="0">
                    <a:srgbClr val="6E747A">
                      <a:alpha val="43000"/>
                    </a:srgbClr>
                  </a:outerShdw>
                </a:effectLst>
              </a:endParaRPr>
            </a:p>
          </p:txBody>
        </p:sp>
        <p:sp>
          <p:nvSpPr>
            <p:cNvPr id="29" name="TextBox 28">
              <a:extLst>
                <a:ext uri="{FF2B5EF4-FFF2-40B4-BE49-F238E27FC236}">
                  <a16:creationId xmlns:a16="http://schemas.microsoft.com/office/drawing/2014/main" id="{A2A73E55-17B3-47DA-A957-878B632C084F}"/>
                </a:ext>
              </a:extLst>
            </p:cNvPr>
            <p:cNvSpPr txBox="1"/>
            <p:nvPr/>
          </p:nvSpPr>
          <p:spPr>
            <a:xfrm>
              <a:off x="141890" y="7586"/>
              <a:ext cx="3320611" cy="400110"/>
            </a:xfrm>
            <a:prstGeom prst="rect">
              <a:avLst/>
            </a:prstGeom>
            <a:noFill/>
          </p:spPr>
          <p:txBody>
            <a:bodyPr wrap="square" rtlCol="0">
              <a:spAutoFit/>
            </a:bodyPr>
            <a:lstStyle/>
            <a:p>
              <a:r>
                <a:rPr lang="en-GB" sz="2000" b="1" dirty="0"/>
                <a:t>CVD Prevention Programme</a:t>
              </a:r>
            </a:p>
          </p:txBody>
        </p:sp>
        <p:pic>
          <p:nvPicPr>
            <p:cNvPr id="31" name="Picture 30" descr="Text, logo&#10;&#10;Description automatically generated">
              <a:extLst>
                <a:ext uri="{FF2B5EF4-FFF2-40B4-BE49-F238E27FC236}">
                  <a16:creationId xmlns:a16="http://schemas.microsoft.com/office/drawing/2014/main" id="{C244936C-147C-42DE-BE18-D7B928088F9B}"/>
                </a:ext>
              </a:extLst>
            </p:cNvPr>
            <p:cNvPicPr>
              <a:picLocks noChangeAspect="1"/>
            </p:cNvPicPr>
            <p:nvPr/>
          </p:nvPicPr>
          <p:blipFill>
            <a:blip r:embed="rId2"/>
            <a:stretch>
              <a:fillRect/>
            </a:stretch>
          </p:blipFill>
          <p:spPr>
            <a:xfrm>
              <a:off x="6581360" y="-103657"/>
              <a:ext cx="2423618" cy="717230"/>
            </a:xfrm>
            <a:prstGeom prst="rect">
              <a:avLst/>
            </a:prstGeom>
          </p:spPr>
        </p:pic>
        <p:sp>
          <p:nvSpPr>
            <p:cNvPr id="32" name="TextBox 31">
              <a:extLst>
                <a:ext uri="{FF2B5EF4-FFF2-40B4-BE49-F238E27FC236}">
                  <a16:creationId xmlns:a16="http://schemas.microsoft.com/office/drawing/2014/main" id="{B975F408-6595-406F-BE24-0717B53B186F}"/>
                </a:ext>
              </a:extLst>
            </p:cNvPr>
            <p:cNvSpPr txBox="1"/>
            <p:nvPr/>
          </p:nvSpPr>
          <p:spPr>
            <a:xfrm>
              <a:off x="7131466" y="3131270"/>
              <a:ext cx="1740776" cy="1477328"/>
            </a:xfrm>
            <a:prstGeom prst="rect">
              <a:avLst/>
            </a:prstGeom>
            <a:noFill/>
            <a:ln w="28575">
              <a:solidFill>
                <a:srgbClr val="0072C6"/>
              </a:solidFill>
            </a:ln>
          </p:spPr>
          <p:txBody>
            <a:bodyPr wrap="square" rtlCol="0">
              <a:spAutoFit/>
            </a:bodyPr>
            <a:lstStyle/>
            <a:p>
              <a:pPr algn="ctr"/>
              <a:r>
                <a:rPr lang="en-GB" dirty="0"/>
                <a:t>Supporting the monitoring and detection of BP via remote monitoring. </a:t>
              </a:r>
            </a:p>
          </p:txBody>
        </p:sp>
        <p:sp>
          <p:nvSpPr>
            <p:cNvPr id="33" name="TextBox 32">
              <a:extLst>
                <a:ext uri="{FF2B5EF4-FFF2-40B4-BE49-F238E27FC236}">
                  <a16:creationId xmlns:a16="http://schemas.microsoft.com/office/drawing/2014/main" id="{2662BAF2-1179-4786-8D33-71963A2F99A8}"/>
                </a:ext>
              </a:extLst>
            </p:cNvPr>
            <p:cNvSpPr txBox="1"/>
            <p:nvPr/>
          </p:nvSpPr>
          <p:spPr>
            <a:xfrm>
              <a:off x="7131466" y="613573"/>
              <a:ext cx="1740776" cy="1477328"/>
            </a:xfrm>
            <a:prstGeom prst="rect">
              <a:avLst/>
            </a:prstGeom>
            <a:noFill/>
            <a:ln w="28575">
              <a:solidFill>
                <a:srgbClr val="0072C6"/>
              </a:solidFill>
            </a:ln>
          </p:spPr>
          <p:txBody>
            <a:bodyPr wrap="square" rtlCol="0">
              <a:spAutoFit/>
            </a:bodyPr>
            <a:lstStyle/>
            <a:p>
              <a:pPr algn="ctr"/>
              <a:r>
                <a:rPr lang="en-GB" dirty="0"/>
                <a:t>Improving diagnosis and treatment of FH via expanded testing</a:t>
              </a:r>
            </a:p>
          </p:txBody>
        </p:sp>
        <p:sp>
          <p:nvSpPr>
            <p:cNvPr id="34" name="TextBox 33">
              <a:extLst>
                <a:ext uri="{FF2B5EF4-FFF2-40B4-BE49-F238E27FC236}">
                  <a16:creationId xmlns:a16="http://schemas.microsoft.com/office/drawing/2014/main" id="{F067E36F-5A3C-4464-BAF3-44EB79C97936}"/>
                </a:ext>
              </a:extLst>
            </p:cNvPr>
            <p:cNvSpPr txBox="1"/>
            <p:nvPr/>
          </p:nvSpPr>
          <p:spPr>
            <a:xfrm>
              <a:off x="245022" y="3131270"/>
              <a:ext cx="1740776" cy="1754326"/>
            </a:xfrm>
            <a:prstGeom prst="rect">
              <a:avLst/>
            </a:prstGeom>
            <a:noFill/>
            <a:ln w="28575">
              <a:solidFill>
                <a:srgbClr val="0072C6"/>
              </a:solidFill>
            </a:ln>
          </p:spPr>
          <p:txBody>
            <a:bodyPr wrap="square" rtlCol="0">
              <a:spAutoFit/>
            </a:bodyPr>
            <a:lstStyle/>
            <a:p>
              <a:pPr algn="ctr"/>
              <a:r>
                <a:rPr lang="en-GB" dirty="0"/>
                <a:t>Improving the detection, protection and perfection of AF via innovative pathways.</a:t>
              </a:r>
            </a:p>
          </p:txBody>
        </p:sp>
        <p:sp>
          <p:nvSpPr>
            <p:cNvPr id="35" name="TextBox 34">
              <a:extLst>
                <a:ext uri="{FF2B5EF4-FFF2-40B4-BE49-F238E27FC236}">
                  <a16:creationId xmlns:a16="http://schemas.microsoft.com/office/drawing/2014/main" id="{3B316D5B-742C-4FC9-BB58-5B9E1351EFF3}"/>
                </a:ext>
              </a:extLst>
            </p:cNvPr>
            <p:cNvSpPr txBox="1"/>
            <p:nvPr/>
          </p:nvSpPr>
          <p:spPr>
            <a:xfrm>
              <a:off x="245022" y="613573"/>
              <a:ext cx="1740776" cy="1477328"/>
            </a:xfrm>
            <a:prstGeom prst="rect">
              <a:avLst/>
            </a:prstGeom>
            <a:noFill/>
            <a:ln w="28575">
              <a:solidFill>
                <a:srgbClr val="0072C6"/>
              </a:solidFill>
            </a:ln>
          </p:spPr>
          <p:txBody>
            <a:bodyPr wrap="square" rtlCol="0">
              <a:spAutoFit/>
            </a:bodyPr>
            <a:lstStyle/>
            <a:p>
              <a:pPr algn="ctr"/>
              <a:r>
                <a:rPr lang="en-GB" dirty="0"/>
                <a:t>Reducing cholesterol with medications to improve lipid management</a:t>
              </a:r>
            </a:p>
          </p:txBody>
        </p:sp>
        <p:cxnSp>
          <p:nvCxnSpPr>
            <p:cNvPr id="37" name="Straight Arrow Connector 36">
              <a:extLst>
                <a:ext uri="{FF2B5EF4-FFF2-40B4-BE49-F238E27FC236}">
                  <a16:creationId xmlns:a16="http://schemas.microsoft.com/office/drawing/2014/main" id="{8C1E42C8-ECE9-42BF-A857-A98EB6980C6B}"/>
                </a:ext>
              </a:extLst>
            </p:cNvPr>
            <p:cNvCxnSpPr/>
            <p:nvPr/>
          </p:nvCxnSpPr>
          <p:spPr>
            <a:xfrm>
              <a:off x="4028076" y="1021478"/>
              <a:ext cx="1103598" cy="0"/>
            </a:xfrm>
            <a:prstGeom prst="straightConnector1">
              <a:avLst/>
            </a:prstGeom>
            <a:ln>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56B2D7C1-09F7-4130-A2BA-10E0C8025D2A}"/>
                </a:ext>
              </a:extLst>
            </p:cNvPr>
            <p:cNvSpPr/>
            <p:nvPr/>
          </p:nvSpPr>
          <p:spPr>
            <a:xfrm rot="10800000">
              <a:off x="2281345" y="110359"/>
              <a:ext cx="4136325" cy="4772251"/>
            </a:xfrm>
            <a:prstGeom prst="rect">
              <a:avLst/>
            </a:prstGeom>
            <a:noFill/>
          </p:spPr>
          <p:txBody>
            <a:bodyPr wrap="none" lIns="91440" tIns="45720" rIns="91440" bIns="45720">
              <a:prstTxWarp prst="textCircle">
                <a:avLst>
                  <a:gd name="adj" fmla="val 16265201"/>
                </a:avLst>
              </a:prstTxWarp>
              <a:spAutoFit/>
            </a:bodyPr>
            <a:lstStyle/>
            <a:p>
              <a:pPr algn="ctr"/>
              <a:r>
                <a:rPr lang="en-US" sz="1400" dirty="0">
                  <a:ln w="0"/>
                  <a:solidFill>
                    <a:schemeClr val="accent1"/>
                  </a:solidFill>
                  <a:effectLst>
                    <a:outerShdw blurRad="38100" dist="25400" dir="5400000" algn="ctr" rotWithShape="0">
                      <a:srgbClr val="6E747A">
                        <a:alpha val="43000"/>
                      </a:srgbClr>
                    </a:outerShdw>
                  </a:effectLst>
                </a:rPr>
                <a:t>Real World Validation Activities</a:t>
              </a:r>
              <a:endParaRPr lang="en-US" sz="1400" b="0" cap="none" spc="0" dirty="0">
                <a:ln w="0"/>
                <a:solidFill>
                  <a:schemeClr val="accent1"/>
                </a:solidFill>
                <a:effectLst>
                  <a:outerShdw blurRad="38100" dist="25400" dir="5400000" algn="ctr" rotWithShape="0">
                    <a:srgbClr val="6E747A">
                      <a:alpha val="43000"/>
                    </a:srgbClr>
                  </a:outerShdw>
                </a:effectLst>
              </a:endParaRPr>
            </a:p>
          </p:txBody>
        </p:sp>
        <p:sp>
          <p:nvSpPr>
            <p:cNvPr id="39" name="Rectangle 38">
              <a:extLst>
                <a:ext uri="{FF2B5EF4-FFF2-40B4-BE49-F238E27FC236}">
                  <a16:creationId xmlns:a16="http://schemas.microsoft.com/office/drawing/2014/main" id="{EE092C44-3F25-48DF-B45F-86FB6BA80533}"/>
                </a:ext>
              </a:extLst>
            </p:cNvPr>
            <p:cNvSpPr/>
            <p:nvPr/>
          </p:nvSpPr>
          <p:spPr>
            <a:xfrm rot="486259">
              <a:off x="2760275" y="190442"/>
              <a:ext cx="4136325" cy="4772251"/>
            </a:xfrm>
            <a:prstGeom prst="rect">
              <a:avLst/>
            </a:prstGeom>
            <a:noFill/>
          </p:spPr>
          <p:txBody>
            <a:bodyPr wrap="none" lIns="91440" tIns="45720" rIns="91440" bIns="45720">
              <a:prstTxWarp prst="textCircle">
                <a:avLst>
                  <a:gd name="adj" fmla="val 16265201"/>
                </a:avLst>
              </a:prstTxWarp>
              <a:spAutoFit/>
            </a:bodyPr>
            <a:lstStyle/>
            <a:p>
              <a:pPr algn="ctr"/>
              <a:r>
                <a:rPr lang="en-US" sz="1400" dirty="0">
                  <a:ln w="0"/>
                  <a:solidFill>
                    <a:schemeClr val="accent1"/>
                  </a:solidFill>
                  <a:effectLst>
                    <a:outerShdw blurRad="38100" dist="25400" dir="5400000" algn="ctr" rotWithShape="0">
                      <a:srgbClr val="6E747A">
                        <a:alpha val="43000"/>
                      </a:srgbClr>
                    </a:outerShdw>
                  </a:effectLst>
                </a:rPr>
                <a:t>Sustainable pathway redesign</a:t>
              </a:r>
              <a:endParaRPr lang="en-US" sz="1400" b="0" cap="none" spc="0" dirty="0">
                <a:ln w="0"/>
                <a:solidFill>
                  <a:schemeClr val="accent1"/>
                </a:solidFill>
                <a:effectLst>
                  <a:outerShdw blurRad="38100" dist="25400" dir="5400000" algn="ctr" rotWithShape="0">
                    <a:srgbClr val="6E747A">
                      <a:alpha val="43000"/>
                    </a:srgbClr>
                  </a:outerShdw>
                </a:effectLst>
              </a:endParaRPr>
            </a:p>
          </p:txBody>
        </p:sp>
        <p:sp>
          <p:nvSpPr>
            <p:cNvPr id="40" name="Rectangle 39">
              <a:extLst>
                <a:ext uri="{FF2B5EF4-FFF2-40B4-BE49-F238E27FC236}">
                  <a16:creationId xmlns:a16="http://schemas.microsoft.com/office/drawing/2014/main" id="{88C671ED-375D-4BD6-9E3F-926FED3075CF}"/>
                </a:ext>
              </a:extLst>
            </p:cNvPr>
            <p:cNvSpPr/>
            <p:nvPr/>
          </p:nvSpPr>
          <p:spPr>
            <a:xfrm rot="5400000">
              <a:off x="2514914" y="454691"/>
              <a:ext cx="4136325" cy="4772251"/>
            </a:xfrm>
            <a:prstGeom prst="rect">
              <a:avLst/>
            </a:prstGeom>
            <a:noFill/>
          </p:spPr>
          <p:txBody>
            <a:bodyPr wrap="none" lIns="91440" tIns="45720" rIns="91440" bIns="45720">
              <a:prstTxWarp prst="textCircle">
                <a:avLst>
                  <a:gd name="adj" fmla="val 16265201"/>
                </a:avLst>
              </a:prstTxWarp>
              <a:spAutoFit/>
            </a:bodyPr>
            <a:lstStyle/>
            <a:p>
              <a:pPr algn="ctr"/>
              <a:r>
                <a:rPr lang="en-US" sz="1400" dirty="0">
                  <a:ln w="0"/>
                  <a:solidFill>
                    <a:schemeClr val="accent1"/>
                  </a:solidFill>
                  <a:effectLst>
                    <a:outerShdw blurRad="38100" dist="25400" dir="5400000" algn="ctr" rotWithShape="0">
                      <a:srgbClr val="6E747A">
                        <a:alpha val="43000"/>
                      </a:srgbClr>
                    </a:outerShdw>
                  </a:effectLst>
                </a:rPr>
                <a:t>Patient and Clinician Education</a:t>
              </a:r>
              <a:endParaRPr lang="en-US" sz="1400" b="0" cap="none" spc="0" dirty="0">
                <a:ln w="0"/>
                <a:solidFill>
                  <a:schemeClr val="accent1"/>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3588228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7974D-1429-4F42-BF84-0A0680ECA139}"/>
              </a:ext>
            </a:extLst>
          </p:cNvPr>
          <p:cNvSpPr>
            <a:spLocks noGrp="1"/>
          </p:cNvSpPr>
          <p:nvPr>
            <p:ph type="title"/>
          </p:nvPr>
        </p:nvSpPr>
        <p:spPr/>
        <p:txBody>
          <a:bodyPr>
            <a:noAutofit/>
          </a:bodyPr>
          <a:lstStyle/>
          <a:p>
            <a:r>
              <a:rPr lang="en-US" dirty="0"/>
              <a:t>Proactive care frameworks</a:t>
            </a:r>
          </a:p>
        </p:txBody>
      </p:sp>
      <p:sp>
        <p:nvSpPr>
          <p:cNvPr id="3" name="Text Placeholder 2">
            <a:extLst>
              <a:ext uri="{FF2B5EF4-FFF2-40B4-BE49-F238E27FC236}">
                <a16:creationId xmlns:a16="http://schemas.microsoft.com/office/drawing/2014/main" id="{BDA070FA-BC90-6B49-8E47-11E854F97B4A}"/>
              </a:ext>
            </a:extLst>
          </p:cNvPr>
          <p:cNvSpPr>
            <a:spLocks noGrp="1"/>
          </p:cNvSpPr>
          <p:nvPr>
            <p:ph idx="1"/>
          </p:nvPr>
        </p:nvSpPr>
        <p:spPr/>
        <p:txBody>
          <a:bodyPr>
            <a:normAutofit fontScale="92500" lnSpcReduction="20000"/>
          </a:bodyPr>
          <a:lstStyle/>
          <a:p>
            <a:pPr marL="0" indent="0">
              <a:buNone/>
            </a:pPr>
            <a:r>
              <a:rPr lang="en-US" dirty="0">
                <a:hlinkClick r:id="rId3"/>
              </a:rPr>
              <a:t>The frameworks </a:t>
            </a:r>
            <a:r>
              <a:rPr lang="en-US" b="0" i="0" dirty="0">
                <a:effectLst/>
              </a:rPr>
              <a:t>focus on how to do things differently at scale</a:t>
            </a:r>
          </a:p>
          <a:p>
            <a:r>
              <a:rPr lang="en-US" dirty="0"/>
              <a:t>T</a:t>
            </a:r>
            <a:r>
              <a:rPr lang="en-US" b="0" i="0" dirty="0">
                <a:effectLst/>
              </a:rPr>
              <a:t>hey </a:t>
            </a:r>
            <a:r>
              <a:rPr lang="en-US" b="1" i="0" dirty="0">
                <a:effectLst/>
              </a:rPr>
              <a:t>stratify</a:t>
            </a:r>
            <a:r>
              <a:rPr lang="en-US" b="0" i="0" dirty="0">
                <a:effectLst/>
              </a:rPr>
              <a:t> patients at highest risk to enable practices to prioritise clinical activity</a:t>
            </a:r>
          </a:p>
          <a:p>
            <a:r>
              <a:rPr lang="en-US" b="0" i="0" dirty="0">
                <a:effectLst/>
              </a:rPr>
              <a:t>They </a:t>
            </a:r>
            <a:r>
              <a:rPr lang="en-US" b="1" i="0" dirty="0">
                <a:effectLst/>
              </a:rPr>
              <a:t>deploy</a:t>
            </a:r>
            <a:r>
              <a:rPr lang="en-US" b="0" i="0" dirty="0">
                <a:effectLst/>
              </a:rPr>
              <a:t> the wider workforce to reduce the workload for GPs</a:t>
            </a:r>
          </a:p>
          <a:p>
            <a:r>
              <a:rPr lang="en-US" b="0" i="0" dirty="0">
                <a:effectLst/>
              </a:rPr>
              <a:t>They</a:t>
            </a:r>
            <a:r>
              <a:rPr lang="en-US" b="1" i="0" dirty="0">
                <a:effectLst/>
              </a:rPr>
              <a:t> improve </a:t>
            </a:r>
            <a:r>
              <a:rPr lang="en-US" b="0" i="0" dirty="0">
                <a:effectLst/>
              </a:rPr>
              <a:t>personalised care </a:t>
            </a:r>
            <a:endParaRPr lang="en-GB" dirty="0"/>
          </a:p>
        </p:txBody>
      </p:sp>
      <p:pic>
        <p:nvPicPr>
          <p:cNvPr id="20" name="Picture Placeholder 19" descr="Two people sitting at a desk&#10;&#10;Description automatically generated with low confidence">
            <a:extLst>
              <a:ext uri="{FF2B5EF4-FFF2-40B4-BE49-F238E27FC236}">
                <a16:creationId xmlns:a16="http://schemas.microsoft.com/office/drawing/2014/main" id="{FF0EA924-66CF-4AD5-A2EF-DB4A03E8F67D}"/>
              </a:ext>
            </a:extLst>
          </p:cNvPr>
          <p:cNvPicPr>
            <a:picLocks noGrp="1" noChangeAspect="1"/>
          </p:cNvPicPr>
          <p:nvPr>
            <p:ph type="pic" idx="10"/>
          </p:nvPr>
        </p:nvPicPr>
        <p:blipFill>
          <a:blip r:embed="rId4">
            <a:extLst>
              <a:ext uri="{28A0092B-C50C-407E-A947-70E740481C1C}">
                <a14:useLocalDpi xmlns:a14="http://schemas.microsoft.com/office/drawing/2010/main" val="0"/>
              </a:ext>
            </a:extLst>
          </a:blip>
          <a:srcRect l="15861" r="15861"/>
          <a:stretch>
            <a:fillRect/>
          </a:stretch>
        </p:blipFill>
        <p:spPr/>
      </p:pic>
    </p:spTree>
    <p:extLst>
      <p:ext uri="{BB962C8B-B14F-4D97-AF65-F5344CB8AC3E}">
        <p14:creationId xmlns:p14="http://schemas.microsoft.com/office/powerpoint/2010/main" val="1314921164"/>
      </p:ext>
    </p:extLst>
  </p:cSld>
  <p:clrMapOvr>
    <a:masterClrMapping/>
  </p:clrMapOvr>
</p:sld>
</file>

<file path=ppt/theme/theme1.xml><?xml version="1.0" encoding="utf-8"?>
<a:theme xmlns:a="http://schemas.openxmlformats.org/drawingml/2006/main" name="Office Theme">
  <a:themeElements>
    <a:clrScheme name="Custom 1">
      <a:dk1>
        <a:srgbClr val="245170"/>
      </a:dk1>
      <a:lt1>
        <a:srgbClr val="FFFFFF"/>
      </a:lt1>
      <a:dk2>
        <a:srgbClr val="245170"/>
      </a:dk2>
      <a:lt2>
        <a:srgbClr val="F1F2F2"/>
      </a:lt2>
      <a:accent1>
        <a:srgbClr val="006AB4"/>
      </a:accent1>
      <a:accent2>
        <a:srgbClr val="E9B400"/>
      </a:accent2>
      <a:accent3>
        <a:srgbClr val="B9CE12"/>
      </a:accent3>
      <a:accent4>
        <a:srgbClr val="E44920"/>
      </a:accent4>
      <a:accent5>
        <a:srgbClr val="339578"/>
      </a:accent5>
      <a:accent6>
        <a:srgbClr val="0069B4"/>
      </a:accent6>
      <a:hlink>
        <a:srgbClr val="006AB4"/>
      </a:hlink>
      <a:folHlink>
        <a:srgbClr val="E9B400"/>
      </a:folHlink>
    </a:clrScheme>
    <a:fontScheme name="EAHSN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100" dirty="0" smtClean="0">
            <a:solidFill>
              <a:srgbClr val="4D4E4F"/>
            </a:solidFill>
            <a:latin typeface="+mn-lt"/>
          </a:defRPr>
        </a:defPPr>
      </a:lstStyle>
    </a:txDef>
  </a:objectDefaults>
  <a:extraClrSchemeLst/>
  <a:extLst>
    <a:ext uri="{05A4C25C-085E-4340-85A3-A5531E510DB2}">
      <thm15:themeFamily xmlns:thm15="http://schemas.microsoft.com/office/thememl/2012/main" name="Advisory services final" id="{2DB7454D-D5C2-4C99-B454-C9A4DA150988}" vid="{6962D1E1-C59A-4923-B5B8-9E19C35D2ED3}"/>
    </a:ext>
  </a:extLst>
</a:theme>
</file>

<file path=ppt/theme/theme2.xml><?xml version="1.0" encoding="utf-8"?>
<a:theme xmlns:a="http://schemas.openxmlformats.org/drawingml/2006/main" name="1_Office Theme">
  <a:themeElements>
    <a:clrScheme name="Custom 14">
      <a:dk1>
        <a:srgbClr val="245170"/>
      </a:dk1>
      <a:lt1>
        <a:srgbClr val="FFFFFF"/>
      </a:lt1>
      <a:dk2>
        <a:srgbClr val="4D4D4F"/>
      </a:dk2>
      <a:lt2>
        <a:srgbClr val="F1F2F2"/>
      </a:lt2>
      <a:accent1>
        <a:srgbClr val="E6B222"/>
      </a:accent1>
      <a:accent2>
        <a:srgbClr val="E9552C"/>
      </a:accent2>
      <a:accent3>
        <a:srgbClr val="36987D"/>
      </a:accent3>
      <a:accent4>
        <a:srgbClr val="0079C2"/>
      </a:accent4>
      <a:accent5>
        <a:srgbClr val="B0D238"/>
      </a:accent5>
      <a:accent6>
        <a:srgbClr val="ABCCC6"/>
      </a:accent6>
      <a:hlink>
        <a:srgbClr val="0079C2"/>
      </a:hlink>
      <a:folHlink>
        <a:srgbClr val="E9552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s" id="{4F6BC400-9DA5-4C86-A531-DB2764B5C8D8}" vid="{4B709718-7456-421A-9B84-79C336B2A1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e687a45-f7a5-4fe1-8313-d01ba4879181">
      <UserInfo>
        <DisplayName>Atif Mahmood | Eastern AHSN</DisplayName>
        <AccountId>292</AccountId>
        <AccountType/>
      </UserInfo>
      <UserInfo>
        <DisplayName>Ben Jackson | Eastern AHSN</DisplayName>
        <AccountId>137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1A7E3797294348AE6F0A53CB1283B3" ma:contentTypeVersion="12" ma:contentTypeDescription="Create a new document." ma:contentTypeScope="" ma:versionID="a48a4ccf0e1714135efa77672d990941">
  <xsd:schema xmlns:xsd="http://www.w3.org/2001/XMLSchema" xmlns:xs="http://www.w3.org/2001/XMLSchema" xmlns:p="http://schemas.microsoft.com/office/2006/metadata/properties" xmlns:ns2="128c61f1-0d50-4d1e-9543-43cf97811a0f" xmlns:ns3="ce687a45-f7a5-4fe1-8313-d01ba4879181" targetNamespace="http://schemas.microsoft.com/office/2006/metadata/properties" ma:root="true" ma:fieldsID="02099ca36b5a213df10c445d8da9f890" ns2:_="" ns3:_="">
    <xsd:import namespace="128c61f1-0d50-4d1e-9543-43cf97811a0f"/>
    <xsd:import namespace="ce687a45-f7a5-4fe1-8313-d01ba48791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c61f1-0d50-4d1e-9543-43cf97811a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687a45-f7a5-4fe1-8313-d01ba487918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E7C07E-66DA-40CE-B276-06E5809A59AD}">
  <ds:schemaRefs>
    <ds:schemaRef ds:uri="http://schemas.microsoft.com/sharepoint/v3/contenttype/forms"/>
  </ds:schemaRefs>
</ds:datastoreItem>
</file>

<file path=customXml/itemProps2.xml><?xml version="1.0" encoding="utf-8"?>
<ds:datastoreItem xmlns:ds="http://schemas.openxmlformats.org/officeDocument/2006/customXml" ds:itemID="{788DECD3-3D81-43A4-BB93-5A1C01419B56}">
  <ds:schemaRefs>
    <ds:schemaRef ds:uri="http://purl.org/dc/dcmitype/"/>
    <ds:schemaRef ds:uri="http://www.w3.org/XML/1998/namespace"/>
    <ds:schemaRef ds:uri="http://purl.org/dc/elements/1.1/"/>
    <ds:schemaRef ds:uri="http://schemas.microsoft.com/office/2006/documentManagement/types"/>
    <ds:schemaRef ds:uri="http://purl.org/dc/terms/"/>
    <ds:schemaRef ds:uri="128c61f1-0d50-4d1e-9543-43cf97811a0f"/>
    <ds:schemaRef ds:uri="http://schemas.microsoft.com/office/infopath/2007/PartnerControls"/>
    <ds:schemaRef ds:uri="http://schemas.openxmlformats.org/package/2006/metadata/core-properties"/>
    <ds:schemaRef ds:uri="ce687a45-f7a5-4fe1-8313-d01ba4879181"/>
    <ds:schemaRef ds:uri="http://schemas.microsoft.com/office/2006/metadata/properties"/>
  </ds:schemaRefs>
</ds:datastoreItem>
</file>

<file path=customXml/itemProps3.xml><?xml version="1.0" encoding="utf-8"?>
<ds:datastoreItem xmlns:ds="http://schemas.openxmlformats.org/officeDocument/2006/customXml" ds:itemID="{4F492B86-1EF4-4D7D-AD8A-E926D0820E83}">
  <ds:schemaRefs>
    <ds:schemaRef ds:uri="128c61f1-0d50-4d1e-9543-43cf97811a0f"/>
    <ds:schemaRef ds:uri="ce687a45-f7a5-4fe1-8313-d01ba48791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66</TotalTime>
  <Words>1756</Words>
  <Application>Microsoft Office PowerPoint</Application>
  <PresentationFormat>On-screen Show (16:9)</PresentationFormat>
  <Paragraphs>155</Paragraphs>
  <Slides>14</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-apple-system</vt:lpstr>
      <vt:lpstr>Calibri Light</vt:lpstr>
      <vt:lpstr>Arial</vt:lpstr>
      <vt:lpstr>Calibri</vt:lpstr>
      <vt:lpstr>Verdana</vt:lpstr>
      <vt:lpstr>Source Sans Pro</vt:lpstr>
      <vt:lpstr>Office Theme</vt:lpstr>
      <vt:lpstr>1_Office Theme</vt:lpstr>
      <vt:lpstr>PowerPoint Presentation</vt:lpstr>
      <vt:lpstr>Our purpose is to turn great ideas into positive health impact </vt:lpstr>
      <vt:lpstr>From insight to implementation along the innovation cycle</vt:lpstr>
      <vt:lpstr>How we work </vt:lpstr>
      <vt:lpstr>The desired criteria for our projects</vt:lpstr>
      <vt:lpstr>National Programme Portfolio</vt:lpstr>
      <vt:lpstr>Examples</vt:lpstr>
      <vt:lpstr>PowerPoint Presentation</vt:lpstr>
      <vt:lpstr>Proactive care frameworks</vt:lpstr>
      <vt:lpstr>Severe Asthma Projects </vt:lpstr>
      <vt:lpstr>Improving ADHD Diagnosis:</vt:lpstr>
      <vt:lpstr>Transforming Wound Care</vt:lpstr>
      <vt:lpstr>Working with the Citizens Senate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Oliver | Eastern AHSN</dc:creator>
  <cp:lastModifiedBy>Nick Clarke | Eastern AHSN</cp:lastModifiedBy>
  <cp:revision>4</cp:revision>
  <dcterms:created xsi:type="dcterms:W3CDTF">2021-01-21T15:46:09Z</dcterms:created>
  <dcterms:modified xsi:type="dcterms:W3CDTF">2022-02-22T11:14:57Z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0x010100D71A7E3797294348AE6F0A53CB1283B3</vt:lpwstr>
  </property>
</Properties>
</file>