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385" r:id="rId3"/>
    <p:sldId id="384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84086" autoAdjust="0"/>
  </p:normalViewPr>
  <p:slideViewPr>
    <p:cSldViewPr snapToGrid="0">
      <p:cViewPr varScale="1">
        <p:scale>
          <a:sx n="91" d="100"/>
          <a:sy n="91" d="100"/>
        </p:scale>
        <p:origin x="3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6975B-1591-43B3-A564-FEE53E70DE63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3F9A8-B817-4C9F-970A-20D5071E32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08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https://test.e-shrewd.com/WaitlessWidget/componentTest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3F9A8-B817-4C9F-970A-20D5071E32C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1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7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3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35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82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3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05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11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747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27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91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52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E2F7B-83EE-4403-A2BA-F8B6B1137824}" type="datetimeFigureOut">
              <a:rPr lang="en-GB" smtClean="0"/>
              <a:t>18/10/2018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3AB3-8D13-4E56-B7AE-6CED3093F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87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ZNDuQ1jBQj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alistair@transformingsystems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1DC27FB-FFB3-41CA-9217-3D1D652250F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86" r="2" b="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Box 24">
            <a:extLst>
              <a:ext uri="{FF2B5EF4-FFF2-40B4-BE49-F238E27FC236}">
                <a16:creationId xmlns:a16="http://schemas.microsoft.com/office/drawing/2014/main" id="{94D99BFC-9A0F-4DE5-8437-1546982FF0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93066" y="156280"/>
            <a:ext cx="4857044" cy="132556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65"/>
              </a:spcAft>
            </a:pPr>
            <a:r>
              <a:rPr lang="en-GB" sz="48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5600" b="1" spc="1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WAIT</a:t>
            </a:r>
            <a:r>
              <a:rPr lang="en-GB" sz="5600" spc="10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</a:t>
            </a:r>
            <a:br>
              <a:rPr lang="en-GB" sz="4800" spc="10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b="1" spc="75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 WAITING TIME INFORMATION FOR PATIENTS</a:t>
            </a:r>
            <a:endParaRPr lang="en-GB" sz="650" dirty="0">
              <a:solidFill>
                <a:schemeClr val="tx1"/>
              </a:solidFill>
              <a:effectLst/>
              <a:latin typeface="Quattrocento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4800" spc="10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22E8F-8D02-42F0-9F05-18609F6793B5}"/>
              </a:ext>
            </a:extLst>
          </p:cNvPr>
          <p:cNvSpPr txBox="1"/>
          <p:nvPr/>
        </p:nvSpPr>
        <p:spPr>
          <a:xfrm>
            <a:off x="3684284" y="1553603"/>
            <a:ext cx="726286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HOW IT WORKS</a:t>
            </a:r>
          </a:p>
          <a:p>
            <a:r>
              <a:rPr lang="en-GB" sz="1600" dirty="0" err="1"/>
              <a:t>WaitLess</a:t>
            </a:r>
            <a:r>
              <a:rPr lang="en-GB" sz="1600" dirty="0"/>
              <a:t> is an app for patients</a:t>
            </a:r>
          </a:p>
          <a:p>
            <a:pPr lvl="1"/>
            <a:r>
              <a:rPr lang="en-GB" sz="1600" dirty="0"/>
              <a:t>It shows the fastest place to access urgent care treatment for minor conditions</a:t>
            </a:r>
          </a:p>
          <a:p>
            <a:pPr lvl="1"/>
            <a:r>
              <a:rPr lang="en-GB" sz="1600" dirty="0"/>
              <a:t>It combines real-time waiting times with travel time</a:t>
            </a:r>
          </a:p>
          <a:p>
            <a:pPr lvl="1"/>
            <a:r>
              <a:rPr lang="en-GB" sz="1600" dirty="0"/>
              <a:t>It empowers patients, improves experience and takes pressure away from busy A&amp;E departments at peak times</a:t>
            </a:r>
          </a:p>
          <a:p>
            <a:pPr lvl="1"/>
            <a:r>
              <a:rPr lang="en-GB" sz="1600" dirty="0"/>
              <a:t>It’s designed by patients and clinicians</a:t>
            </a:r>
          </a:p>
          <a:p>
            <a:endParaRPr lang="en-GB" sz="1600" dirty="0"/>
          </a:p>
          <a:p>
            <a:r>
              <a:rPr lang="en-GB" sz="1600" b="1" dirty="0"/>
              <a:t>Key Facts:</a:t>
            </a:r>
          </a:p>
          <a:p>
            <a:endParaRPr lang="en-GB" sz="1600" dirty="0"/>
          </a:p>
          <a:p>
            <a:r>
              <a:rPr lang="en-GB" sz="1600" b="1" dirty="0"/>
              <a:t>Benefits: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Found to reduces minor A&amp;E attendances by 11%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Disperses pressure across MIUs and A&amp;E during pressured periods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Deployed quickly (2-4 weeks)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/>
              <a:t>Benefits tracked in real-time</a:t>
            </a:r>
          </a:p>
          <a:p>
            <a:endParaRPr lang="en-GB" sz="1100" dirty="0"/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1D3C104A-DD1F-4F59-A1DF-9A658B550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155" y="1161222"/>
            <a:ext cx="2275652" cy="464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B35C2F-D566-4C6E-AE7B-9F5F70525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28" y="82228"/>
            <a:ext cx="1801372" cy="1078994"/>
          </a:xfrm>
          <a:prstGeom prst="rect">
            <a:avLst/>
          </a:prstGeom>
        </p:spPr>
      </p:pic>
      <p:pic>
        <p:nvPicPr>
          <p:cNvPr id="17" name="Picture 16" descr="NIA logo set final-02">
            <a:extLst>
              <a:ext uri="{FF2B5EF4-FFF2-40B4-BE49-F238E27FC236}">
                <a16:creationId xmlns:a16="http://schemas.microsoft.com/office/drawing/2014/main" id="{8B4EBD41-C958-4C3E-8A42-0164490D5F1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5" y="6062132"/>
            <a:ext cx="2199922" cy="7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4034CD-5847-4F43-A2F2-A44E196E62B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27" y="5882375"/>
            <a:ext cx="3538361" cy="1073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96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F101D7-FD4E-454B-BD6C-0ECA97E0D62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86" r="2" b="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DA9A1C4-0F24-4515-9412-BEBBC72B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Facts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0755C9-9594-4A08-A8A2-2C15F133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156" y="1825625"/>
            <a:ext cx="7498644" cy="4351338"/>
          </a:xfrm>
        </p:spPr>
        <p:txBody>
          <a:bodyPr/>
          <a:lstStyle/>
          <a:p>
            <a:pPr marL="171450" indent="-171450"/>
            <a:r>
              <a:rPr lang="en-GB" dirty="0"/>
              <a:t>The majority of A&amp;E attendances are from self-presenting patients</a:t>
            </a:r>
          </a:p>
          <a:p>
            <a:pPr marL="171450" indent="-171450"/>
            <a:r>
              <a:rPr lang="en-GB" dirty="0"/>
              <a:t>A&amp;Es are typically most pressured in the late afternoon / early evenings and at weekends</a:t>
            </a:r>
          </a:p>
          <a:p>
            <a:pPr marL="171450" indent="-171450"/>
            <a:r>
              <a:rPr lang="en-GB" dirty="0"/>
              <a:t>There is a confusing array of urgent care services</a:t>
            </a:r>
          </a:p>
          <a:p>
            <a:pPr marL="171450" indent="-171450"/>
            <a:r>
              <a:rPr lang="en-GB" dirty="0"/>
              <a:t>UTCs are often better for patients</a:t>
            </a:r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BE09C491-043F-4ED1-8955-307E0DD4D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304" y="1567622"/>
            <a:ext cx="2275652" cy="464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046896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69A925-97BB-4FA3-9AB6-9DC1271B4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608" y="365126"/>
            <a:ext cx="7019192" cy="673966"/>
          </a:xfrm>
        </p:spPr>
        <p:txBody>
          <a:bodyPr>
            <a:normAutofit fontScale="90000"/>
          </a:bodyPr>
          <a:lstStyle/>
          <a:p>
            <a:r>
              <a:rPr lang="en-GB" dirty="0"/>
              <a:t>Patient Stories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3D5E32-2CBA-4947-ADA3-166055FFB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3777"/>
            <a:ext cx="10515600" cy="52031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hlinkClick r:id="rId4"/>
              </a:rPr>
              <a:t>https://www.youtube.com/watch?v=ZNDuQ1jBQjw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2" name="NHS Waitless 010 FINAL.mp4">
            <a:hlinkClick r:id="" action="ppaction://media"/>
            <a:extLst>
              <a:ext uri="{FF2B5EF4-FFF2-40B4-BE49-F238E27FC236}">
                <a16:creationId xmlns:a16="http://schemas.microsoft.com/office/drawing/2014/main" id="{E93ADFF0-6886-9740-8C70-4CE5911DE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749" y="1473220"/>
            <a:ext cx="9235045" cy="5194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3525D-A4EA-46E3-90B6-CC3FF9C27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28" y="82228"/>
            <a:ext cx="1801372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7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A56035-4A9E-427D-B250-6B9FE7DC4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9673"/>
            <a:ext cx="10515600" cy="1638653"/>
          </a:xfrm>
        </p:spPr>
        <p:txBody>
          <a:bodyPr>
            <a:noAutofit/>
          </a:bodyPr>
          <a:lstStyle/>
          <a:p>
            <a:r>
              <a:rPr lang="en-GB" sz="2000" dirty="0"/>
              <a:t>For More information, please contact:</a:t>
            </a:r>
            <a:br>
              <a:rPr lang="en-GB" sz="2000" dirty="0"/>
            </a:br>
            <a:r>
              <a:rPr lang="en-GB" sz="2000" dirty="0"/>
              <a:t>Alistair Martin,</a:t>
            </a:r>
            <a:br>
              <a:rPr lang="en-GB" sz="2000" dirty="0"/>
            </a:br>
            <a:r>
              <a:rPr lang="en-GB" sz="2000" dirty="0"/>
              <a:t>Chief Commercial Officer,</a:t>
            </a:r>
            <a:br>
              <a:rPr lang="en-GB" sz="2000" dirty="0"/>
            </a:br>
            <a:r>
              <a:rPr lang="en-GB" sz="2000" dirty="0"/>
              <a:t>Transforming Systems</a:t>
            </a:r>
            <a:br>
              <a:rPr lang="en-GB" sz="2000" dirty="0"/>
            </a:br>
            <a:r>
              <a:rPr lang="en-GB" sz="2000" dirty="0"/>
              <a:t>email: </a:t>
            </a:r>
            <a:r>
              <a:rPr lang="en-GB" sz="2000" dirty="0">
                <a:hlinkClick r:id="rId2"/>
              </a:rPr>
              <a:t>alistair@transformingsystems.com</a:t>
            </a:r>
            <a:br>
              <a:rPr lang="en-GB" sz="2000" dirty="0"/>
            </a:br>
            <a:r>
              <a:rPr lang="en-GB" sz="2000" dirty="0"/>
              <a:t>tel. 07887 716759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144E7-DA58-476A-BD51-4383F40E6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28" y="82228"/>
            <a:ext cx="1801372" cy="1078994"/>
          </a:xfrm>
          <a:prstGeom prst="rect">
            <a:avLst/>
          </a:prstGeom>
        </p:spPr>
      </p:pic>
      <p:pic>
        <p:nvPicPr>
          <p:cNvPr id="7" name="Picture 6" descr="NIA logo set final-02">
            <a:extLst>
              <a:ext uri="{FF2B5EF4-FFF2-40B4-BE49-F238E27FC236}">
                <a16:creationId xmlns:a16="http://schemas.microsoft.com/office/drawing/2014/main" id="{FA1AFEEF-CA6C-4468-AB40-61D67CB83A9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5" y="6062132"/>
            <a:ext cx="2199922" cy="71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40006-8242-47C8-B8EE-559D8614AB4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27" y="5882375"/>
            <a:ext cx="3538361" cy="1073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349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7610</TotalTime>
  <Words>173</Words>
  <Application>Microsoft Office PowerPoint</Application>
  <PresentationFormat>Widescreen</PresentationFormat>
  <Paragraphs>26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Quattrocento Sans</vt:lpstr>
      <vt:lpstr>Times New Roman</vt:lpstr>
      <vt:lpstr>Office Theme</vt:lpstr>
      <vt:lpstr> WAITLESS LIVE WAITING TIME INFORMATION FOR PATIENTS  </vt:lpstr>
      <vt:lpstr>Key Facts</vt:lpstr>
      <vt:lpstr>Patient Stories</vt:lpstr>
      <vt:lpstr>For More information, please contact: Alistair Martin, Chief Commercial Officer, Transforming Systems email: alistair@transformingsystems.com tel. 07887 716759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Alistair Martin</dc:creator>
  <cp:lastModifiedBy>Alistair Martin</cp:lastModifiedBy>
  <cp:revision>43</cp:revision>
  <dcterms:created xsi:type="dcterms:W3CDTF">2018-04-27T07:44:59Z</dcterms:created>
  <dcterms:modified xsi:type="dcterms:W3CDTF">2018-10-18T08:42:57Z</dcterms:modified>
</cp:coreProperties>
</file>